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</p:sldIdLst>
  <p:sldSz cx="7559675" cy="106886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568" y="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7559040" cy="106908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7559040" cy="1069086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7559040" cy="106908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7559040" cy="1069086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7559040" cy="106908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사용자 지정</PresentationFormat>
  <Paragraphs>0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Windows 사용자</cp:lastModifiedBy>
  <cp:revision>2</cp:revision>
  <dcterms:created xsi:type="dcterms:W3CDTF">2011-01-21T15:00:27Z</dcterms:created>
  <dcterms:modified xsi:type="dcterms:W3CDTF">2018-11-12T02:45:30Z</dcterms:modified>
</cp:coreProperties>
</file>