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7559675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321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59040" cy="106908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사용자 지정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Theme</vt:lpstr>
      <vt:lpstr>PowerPoint 프레젠테이션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Windows 사용자</cp:lastModifiedBy>
  <cp:revision>2</cp:revision>
  <dcterms:created xsi:type="dcterms:W3CDTF">2011-01-21T15:00:27Z</dcterms:created>
  <dcterms:modified xsi:type="dcterms:W3CDTF">2018-11-12T04:05:33Z</dcterms:modified>
</cp:coreProperties>
</file>