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3"/>
  </p:notesMasterIdLst>
  <p:sldIdLst>
    <p:sldId id="323" r:id="rId2"/>
    <p:sldId id="394" r:id="rId3"/>
    <p:sldId id="395" r:id="rId4"/>
    <p:sldId id="396" r:id="rId5"/>
    <p:sldId id="397" r:id="rId6"/>
    <p:sldId id="398" r:id="rId7"/>
    <p:sldId id="399" r:id="rId8"/>
    <p:sldId id="400" r:id="rId9"/>
    <p:sldId id="401" r:id="rId10"/>
    <p:sldId id="402" r:id="rId11"/>
    <p:sldId id="393" r:id="rId12"/>
  </p:sldIdLst>
  <p:sldSz cx="6858000" cy="9906000" type="A4"/>
  <p:notesSz cx="6735763" cy="9866313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울릉도B" panose="02030600000101010101" pitchFamily="18" charset="-127"/>
        <a:ea typeface="HY울릉도B" panose="02030600000101010101" pitchFamily="18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울릉도B" panose="02030600000101010101" pitchFamily="18" charset="-127"/>
        <a:ea typeface="HY울릉도B" panose="02030600000101010101" pitchFamily="18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울릉도B" panose="02030600000101010101" pitchFamily="18" charset="-127"/>
        <a:ea typeface="HY울릉도B" panose="02030600000101010101" pitchFamily="18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울릉도B" panose="02030600000101010101" pitchFamily="18" charset="-127"/>
        <a:ea typeface="HY울릉도B" panose="02030600000101010101" pitchFamily="18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울릉도B" panose="02030600000101010101" pitchFamily="18" charset="-127"/>
        <a:ea typeface="HY울릉도B" panose="02030600000101010101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HY울릉도B" panose="02030600000101010101" pitchFamily="18" charset="-127"/>
        <a:ea typeface="HY울릉도B" panose="02030600000101010101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HY울릉도B" panose="02030600000101010101" pitchFamily="18" charset="-127"/>
        <a:ea typeface="HY울릉도B" panose="02030600000101010101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HY울릉도B" panose="02030600000101010101" pitchFamily="18" charset="-127"/>
        <a:ea typeface="HY울릉도B" panose="02030600000101010101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HY울릉도B" panose="02030600000101010101" pitchFamily="18" charset="-127"/>
        <a:ea typeface="HY울릉도B" panose="02030600000101010101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3" userDrawn="1">
          <p15:clr>
            <a:srgbClr val="A4A3A4"/>
          </p15:clr>
        </p15:guide>
        <p15:guide id="2" pos="255" userDrawn="1">
          <p15:clr>
            <a:srgbClr val="A4A3A4"/>
          </p15:clr>
        </p15:guide>
        <p15:guide id="3" pos="4065" userDrawn="1">
          <p15:clr>
            <a:srgbClr val="A4A3A4"/>
          </p15:clr>
        </p15:guide>
        <p15:guide id="4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61A7"/>
    <a:srgbClr val="FFE999"/>
    <a:srgbClr val="CCD5EB"/>
    <a:srgbClr val="8EA4D7"/>
    <a:srgbClr val="DA5255"/>
    <a:srgbClr val="DD6164"/>
    <a:srgbClr val="DA5457"/>
    <a:srgbClr val="D74548"/>
    <a:srgbClr val="E48284"/>
    <a:srgbClr val="FE3D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73" autoAdjust="0"/>
    <p:restoredTop sz="96688" autoAdjust="0"/>
  </p:normalViewPr>
  <p:slideViewPr>
    <p:cSldViewPr>
      <p:cViewPr varScale="1">
        <p:scale>
          <a:sx n="107" d="100"/>
          <a:sy n="107" d="100"/>
        </p:scale>
        <p:origin x="4224" y="120"/>
      </p:cViewPr>
      <p:guideLst>
        <p:guide orient="horz" pos="943"/>
        <p:guide pos="255"/>
        <p:guide pos="4065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은정 전" userId="e571eb188eb24725" providerId="LiveId" clId="{7BBC87C7-60D1-4739-95CF-1C5568F42652}"/>
    <pc:docChg chg="delSld modSld">
      <pc:chgData name="은정 전" userId="e571eb188eb24725" providerId="LiveId" clId="{7BBC87C7-60D1-4739-95CF-1C5568F42652}" dt="2024-04-02T06:39:09.575" v="100" actId="6549"/>
      <pc:docMkLst>
        <pc:docMk/>
      </pc:docMkLst>
      <pc:sldChg chg="modSp mod">
        <pc:chgData name="은정 전" userId="e571eb188eb24725" providerId="LiveId" clId="{7BBC87C7-60D1-4739-95CF-1C5568F42652}" dt="2024-04-02T06:38:30.227" v="30" actId="1076"/>
        <pc:sldMkLst>
          <pc:docMk/>
          <pc:sldMk cId="0" sldId="323"/>
        </pc:sldMkLst>
        <pc:spChg chg="mod">
          <ac:chgData name="은정 전" userId="e571eb188eb24725" providerId="LiveId" clId="{7BBC87C7-60D1-4739-95CF-1C5568F42652}" dt="2024-04-02T06:38:30.227" v="30" actId="1076"/>
          <ac:spMkLst>
            <pc:docMk/>
            <pc:sldMk cId="0" sldId="323"/>
            <ac:spMk id="17" creationId="{253DDE7D-A2BA-4F2E-22EF-E5CD241358F5}"/>
          </ac:spMkLst>
        </pc:spChg>
      </pc:sldChg>
      <pc:sldChg chg="del">
        <pc:chgData name="은정 전" userId="e571eb188eb24725" providerId="LiveId" clId="{7BBC87C7-60D1-4739-95CF-1C5568F42652}" dt="2024-04-02T06:38:12.843" v="0" actId="47"/>
        <pc:sldMkLst>
          <pc:docMk/>
          <pc:sldMk cId="0" sldId="383"/>
        </pc:sldMkLst>
      </pc:sldChg>
      <pc:sldChg chg="del">
        <pc:chgData name="은정 전" userId="e571eb188eb24725" providerId="LiveId" clId="{7BBC87C7-60D1-4739-95CF-1C5568F42652}" dt="2024-04-02T06:38:12.843" v="0" actId="47"/>
        <pc:sldMkLst>
          <pc:docMk/>
          <pc:sldMk cId="0" sldId="387"/>
        </pc:sldMkLst>
      </pc:sldChg>
      <pc:sldChg chg="del">
        <pc:chgData name="은정 전" userId="e571eb188eb24725" providerId="LiveId" clId="{7BBC87C7-60D1-4739-95CF-1C5568F42652}" dt="2024-04-02T06:38:12.843" v="0" actId="47"/>
        <pc:sldMkLst>
          <pc:docMk/>
          <pc:sldMk cId="0" sldId="388"/>
        </pc:sldMkLst>
      </pc:sldChg>
      <pc:sldChg chg="del">
        <pc:chgData name="은정 전" userId="e571eb188eb24725" providerId="LiveId" clId="{7BBC87C7-60D1-4739-95CF-1C5568F42652}" dt="2024-04-02T06:38:12.843" v="0" actId="47"/>
        <pc:sldMkLst>
          <pc:docMk/>
          <pc:sldMk cId="0" sldId="389"/>
        </pc:sldMkLst>
      </pc:sldChg>
      <pc:sldChg chg="del">
        <pc:chgData name="은정 전" userId="e571eb188eb24725" providerId="LiveId" clId="{7BBC87C7-60D1-4739-95CF-1C5568F42652}" dt="2024-04-02T06:38:12.843" v="0" actId="47"/>
        <pc:sldMkLst>
          <pc:docMk/>
          <pc:sldMk cId="0" sldId="390"/>
        </pc:sldMkLst>
      </pc:sldChg>
      <pc:sldChg chg="del">
        <pc:chgData name="은정 전" userId="e571eb188eb24725" providerId="LiveId" clId="{7BBC87C7-60D1-4739-95CF-1C5568F42652}" dt="2024-04-02T06:38:12.843" v="0" actId="47"/>
        <pc:sldMkLst>
          <pc:docMk/>
          <pc:sldMk cId="592965453" sldId="391"/>
        </pc:sldMkLst>
      </pc:sldChg>
      <pc:sldChg chg="del">
        <pc:chgData name="은정 전" userId="e571eb188eb24725" providerId="LiveId" clId="{7BBC87C7-60D1-4739-95CF-1C5568F42652}" dt="2024-04-02T06:38:12.843" v="0" actId="47"/>
        <pc:sldMkLst>
          <pc:docMk/>
          <pc:sldMk cId="3023611407" sldId="392"/>
        </pc:sldMkLst>
      </pc:sldChg>
      <pc:sldChg chg="modSp mod">
        <pc:chgData name="은정 전" userId="e571eb188eb24725" providerId="LiveId" clId="{7BBC87C7-60D1-4739-95CF-1C5568F42652}" dt="2024-04-02T06:39:09.575" v="100" actId="6549"/>
        <pc:sldMkLst>
          <pc:docMk/>
          <pc:sldMk cId="2287193389" sldId="394"/>
        </pc:sldMkLst>
        <pc:spChg chg="mod">
          <ac:chgData name="은정 전" userId="e571eb188eb24725" providerId="LiveId" clId="{7BBC87C7-60D1-4739-95CF-1C5568F42652}" dt="2024-04-02T06:39:09.575" v="100" actId="6549"/>
          <ac:spMkLst>
            <pc:docMk/>
            <pc:sldMk cId="2287193389" sldId="394"/>
            <ac:spMk id="21" creationId="{F3CF8B53-CA61-DDE7-DC2F-D3C278EC1BAF}"/>
          </ac:spMkLst>
        </pc:spChg>
      </pc:sldChg>
      <pc:sldChg chg="del">
        <pc:chgData name="은정 전" userId="e571eb188eb24725" providerId="LiveId" clId="{7BBC87C7-60D1-4739-95CF-1C5568F42652}" dt="2024-04-02T06:38:12.843" v="0" actId="47"/>
        <pc:sldMkLst>
          <pc:docMk/>
          <pc:sldMk cId="741077147" sldId="403"/>
        </pc:sldMkLst>
      </pc:sldChg>
      <pc:sldChg chg="del">
        <pc:chgData name="은정 전" userId="e571eb188eb24725" providerId="LiveId" clId="{7BBC87C7-60D1-4739-95CF-1C5568F42652}" dt="2024-04-02T06:38:12.843" v="0" actId="47"/>
        <pc:sldMkLst>
          <pc:docMk/>
          <pc:sldMk cId="1028759429" sldId="404"/>
        </pc:sldMkLst>
      </pc:sldChg>
      <pc:sldChg chg="del">
        <pc:chgData name="은정 전" userId="e571eb188eb24725" providerId="LiveId" clId="{7BBC87C7-60D1-4739-95CF-1C5568F42652}" dt="2024-04-02T06:38:15.579" v="1" actId="47"/>
        <pc:sldMkLst>
          <pc:docMk/>
          <pc:sldMk cId="3804056957" sldId="405"/>
        </pc:sldMkLst>
      </pc:sldChg>
      <pc:sldChg chg="del">
        <pc:chgData name="은정 전" userId="e571eb188eb24725" providerId="LiveId" clId="{7BBC87C7-60D1-4739-95CF-1C5568F42652}" dt="2024-04-02T06:38:12.843" v="0" actId="47"/>
        <pc:sldMkLst>
          <pc:docMk/>
          <pc:sldMk cId="0" sldId="406"/>
        </pc:sldMkLst>
      </pc:sldChg>
      <pc:sldChg chg="del">
        <pc:chgData name="은정 전" userId="e571eb188eb24725" providerId="LiveId" clId="{7BBC87C7-60D1-4739-95CF-1C5568F42652}" dt="2024-04-02T06:38:12.843" v="0" actId="47"/>
        <pc:sldMkLst>
          <pc:docMk/>
          <pc:sldMk cId="0" sldId="407"/>
        </pc:sldMkLst>
      </pc:sldChg>
      <pc:sldChg chg="del">
        <pc:chgData name="은정 전" userId="e571eb188eb24725" providerId="LiveId" clId="{7BBC87C7-60D1-4739-95CF-1C5568F42652}" dt="2024-04-02T06:38:12.843" v="0" actId="47"/>
        <pc:sldMkLst>
          <pc:docMk/>
          <pc:sldMk cId="0" sldId="408"/>
        </pc:sldMkLst>
      </pc:sldChg>
      <pc:sldChg chg="del">
        <pc:chgData name="은정 전" userId="e571eb188eb24725" providerId="LiveId" clId="{7BBC87C7-60D1-4739-95CF-1C5568F42652}" dt="2024-04-02T06:38:12.843" v="0" actId="47"/>
        <pc:sldMkLst>
          <pc:docMk/>
          <pc:sldMk cId="0" sldId="409"/>
        </pc:sldMkLst>
      </pc:sldChg>
      <pc:sldChg chg="del">
        <pc:chgData name="은정 전" userId="e571eb188eb24725" providerId="LiveId" clId="{7BBC87C7-60D1-4739-95CF-1C5568F42652}" dt="2024-04-02T06:38:12.843" v="0" actId="47"/>
        <pc:sldMkLst>
          <pc:docMk/>
          <pc:sldMk cId="2872186736" sldId="410"/>
        </pc:sldMkLst>
      </pc:sldChg>
      <pc:sldChg chg="del">
        <pc:chgData name="은정 전" userId="e571eb188eb24725" providerId="LiveId" clId="{7BBC87C7-60D1-4739-95CF-1C5568F42652}" dt="2024-04-02T06:38:12.843" v="0" actId="47"/>
        <pc:sldMkLst>
          <pc:docMk/>
          <pc:sldMk cId="2009057191" sldId="411"/>
        </pc:sldMkLst>
      </pc:sldChg>
      <pc:sldChg chg="del">
        <pc:chgData name="은정 전" userId="e571eb188eb24725" providerId="LiveId" clId="{7BBC87C7-60D1-4739-95CF-1C5568F42652}" dt="2024-04-02T06:38:12.843" v="0" actId="47"/>
        <pc:sldMkLst>
          <pc:docMk/>
          <pc:sldMk cId="1246098675" sldId="412"/>
        </pc:sldMkLst>
      </pc:sldChg>
      <pc:sldChg chg="del">
        <pc:chgData name="은정 전" userId="e571eb188eb24725" providerId="LiveId" clId="{7BBC87C7-60D1-4739-95CF-1C5568F42652}" dt="2024-04-02T06:38:12.843" v="0" actId="47"/>
        <pc:sldMkLst>
          <pc:docMk/>
          <pc:sldMk cId="947384303" sldId="413"/>
        </pc:sldMkLst>
      </pc:sldChg>
      <pc:sldChg chg="del">
        <pc:chgData name="은정 전" userId="e571eb188eb24725" providerId="LiveId" clId="{7BBC87C7-60D1-4739-95CF-1C5568F42652}" dt="2024-04-02T06:38:12.843" v="0" actId="47"/>
        <pc:sldMkLst>
          <pc:docMk/>
          <pc:sldMk cId="2253461411" sldId="41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0E69C2C1-2190-249B-53A5-BBEA91BE2E6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9233" cy="4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59" tIns="47430" rIns="94859" bIns="47430" numCol="1" anchor="t" anchorCtr="0" compatLnSpc="1">
            <a:prstTxWarp prst="textNoShape">
              <a:avLst/>
            </a:prstTxWarp>
          </a:bodyPr>
          <a:lstStyle>
            <a:lvl1pPr defTabSz="948529" eaLnBrk="1" latinLnBrk="1" hangingPunct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16C1929-962A-52AD-8FBD-77B150ED372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5027" y="0"/>
            <a:ext cx="2919233" cy="4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59" tIns="47430" rIns="94859" bIns="47430" numCol="1" anchor="t" anchorCtr="0" compatLnSpc="1">
            <a:prstTxWarp prst="textNoShape">
              <a:avLst/>
            </a:prstTxWarp>
          </a:bodyPr>
          <a:lstStyle>
            <a:lvl1pPr algn="r" defTabSz="948529" eaLnBrk="1" latinLnBrk="1" hangingPunct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E226432-A4CE-8D73-29E7-3ED604BCC82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89150" y="741363"/>
            <a:ext cx="2559050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C7190E17-E5CE-EE6E-908A-FED9FBEFEEA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974" y="4686001"/>
            <a:ext cx="5389815" cy="443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59" tIns="47430" rIns="94859" bIns="47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3039665E-2A90-10E5-0C00-636B9F77B17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2004"/>
            <a:ext cx="2919233" cy="4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59" tIns="47430" rIns="94859" bIns="47430" numCol="1" anchor="b" anchorCtr="0" compatLnSpc="1">
            <a:prstTxWarp prst="textNoShape">
              <a:avLst/>
            </a:prstTxWarp>
          </a:bodyPr>
          <a:lstStyle>
            <a:lvl1pPr defTabSz="948529" eaLnBrk="1" latinLnBrk="1" hangingPunct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5C64A326-36EB-98D7-ABBE-02611B03AF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027" y="9372004"/>
            <a:ext cx="2919233" cy="4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59" tIns="47430" rIns="94859" bIns="47430" numCol="1" anchor="b" anchorCtr="0" compatLnSpc="1">
            <a:prstTxWarp prst="textNoShape">
              <a:avLst/>
            </a:prstTxWarp>
          </a:bodyPr>
          <a:lstStyle>
            <a:lvl1pPr algn="r" defTabSz="948529" eaLnBrk="1" latinLnBrk="1" hangingPunct="1">
              <a:defRPr sz="12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1263367E-68AA-404D-899D-4B2FC961AC1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6">
            <a:extLst>
              <a:ext uri="{FF2B5EF4-FFF2-40B4-BE49-F238E27FC236}">
                <a16:creationId xmlns:a16="http://schemas.microsoft.com/office/drawing/2014/main" id="{1620D183-07AD-0D4A-A77A-96F15CABD846}"/>
              </a:ext>
            </a:extLst>
          </p:cNvPr>
          <p:cNvSpPr/>
          <p:nvPr userDrawn="1"/>
        </p:nvSpPr>
        <p:spPr>
          <a:xfrm>
            <a:off x="404813" y="739778"/>
            <a:ext cx="6119812" cy="546598"/>
          </a:xfrm>
          <a:prstGeom prst="roundRect">
            <a:avLst/>
          </a:prstGeom>
          <a:solidFill>
            <a:srgbClr val="546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97CEBE17-54EF-FFD9-E1B0-A0EDB6ADE4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41" y="104910"/>
            <a:ext cx="466725" cy="13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68EACB92-1EFA-B9EA-9F37-743488169E34}"/>
              </a:ext>
            </a:extLst>
          </p:cNvPr>
          <p:cNvSpPr/>
          <p:nvPr userDrawn="1"/>
        </p:nvSpPr>
        <p:spPr>
          <a:xfrm>
            <a:off x="404813" y="1122674"/>
            <a:ext cx="6119812" cy="5365830"/>
          </a:xfrm>
          <a:prstGeom prst="roundRect">
            <a:avLst>
              <a:gd name="adj" fmla="val 1472"/>
            </a:avLst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" name="모서리가 둥근 직사각형 7">
            <a:extLst>
              <a:ext uri="{FF2B5EF4-FFF2-40B4-BE49-F238E27FC236}">
                <a16:creationId xmlns:a16="http://schemas.microsoft.com/office/drawing/2014/main" id="{D9912DCD-F238-4047-E9BC-080133987B04}"/>
              </a:ext>
            </a:extLst>
          </p:cNvPr>
          <p:cNvSpPr/>
          <p:nvPr userDrawn="1"/>
        </p:nvSpPr>
        <p:spPr>
          <a:xfrm>
            <a:off x="404813" y="6746473"/>
            <a:ext cx="6119812" cy="2741348"/>
          </a:xfrm>
          <a:prstGeom prst="roundRect">
            <a:avLst>
              <a:gd name="adj" fmla="val 442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8CD2A3D-F921-1B9E-16E9-9434C8ABE5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53087" y="9674310"/>
            <a:ext cx="1600200" cy="30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HY울릉도B" panose="02030600000101010101" pitchFamily="18" charset="-127"/>
                <a:ea typeface="HY울릉도B" panose="02030600000101010101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울릉도B" panose="02030600000101010101" pitchFamily="18" charset="-127"/>
                <a:ea typeface="HY울릉도B" panose="02030600000101010101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울릉도B" panose="02030600000101010101" pitchFamily="18" charset="-127"/>
                <a:ea typeface="HY울릉도B" panose="02030600000101010101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울릉도B" panose="02030600000101010101" pitchFamily="18" charset="-127"/>
                <a:ea typeface="HY울릉도B" panose="02030600000101010101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울릉도B" panose="02030600000101010101" pitchFamily="18" charset="-127"/>
                <a:ea typeface="HY울릉도B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B" panose="02030600000101010101" pitchFamily="18" charset="-127"/>
                <a:ea typeface="HY울릉도B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B" panose="02030600000101010101" pitchFamily="18" charset="-127"/>
                <a:ea typeface="HY울릉도B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B" panose="02030600000101010101" pitchFamily="18" charset="-127"/>
                <a:ea typeface="HY울릉도B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B" panose="02030600000101010101" pitchFamily="18" charset="-127"/>
                <a:ea typeface="HY울릉도B" panose="02030600000101010101" pitchFamily="18" charset="-127"/>
              </a:defRPr>
            </a:lvl9pPr>
          </a:lstStyle>
          <a:p>
            <a:pPr algn="ctr" eaLnBrk="1" latinLnBrk="1" hangingPunct="1">
              <a:defRPr/>
            </a:pPr>
            <a:fld id="{D58E3232-71E0-47F3-BE4D-6FA4AA6099B2}" type="slidenum">
              <a:rPr lang="en-US" altLang="ko-KR" sz="1000" smtClean="0">
                <a:latin typeface="Pretendard Variable Light" panose="02000003000000020004" pitchFamily="2" charset="-127"/>
                <a:ea typeface="Pretendard Variable Light" panose="02000003000000020004" pitchFamily="2" charset="-127"/>
                <a:cs typeface="Pretendard Variable Light" panose="02000003000000020004" pitchFamily="2" charset="-127"/>
              </a:rPr>
              <a:pPr algn="ctr" eaLnBrk="1" latinLnBrk="1" hangingPunct="1">
                <a:defRPr/>
              </a:pPr>
              <a:t>‹#›</a:t>
            </a:fld>
            <a:endParaRPr lang="en-US" altLang="ko-KR" sz="1000" dirty="0">
              <a:latin typeface="Pretendard Variable Light" panose="02000003000000020004" pitchFamily="2" charset="-127"/>
              <a:ea typeface="Pretendard Variable Light" panose="02000003000000020004" pitchFamily="2" charset="-127"/>
              <a:cs typeface="Pretendard Variable Light" panose="020000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A7BC92-3606-C594-ADEC-6C4A3F1D5B6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9730" y="6531500"/>
            <a:ext cx="537327" cy="21544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HY울릉도B" panose="02030600000101010101" pitchFamily="18" charset="-127"/>
                <a:ea typeface="HY울릉도B" panose="02030600000101010101" pitchFamily="18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HY울릉도B" panose="02030600000101010101" pitchFamily="18" charset="-127"/>
                <a:ea typeface="HY울릉도B" panose="02030600000101010101" pitchFamily="18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HY울릉도B" panose="02030600000101010101" pitchFamily="18" charset="-127"/>
                <a:ea typeface="HY울릉도B" panose="02030600000101010101" pitchFamily="18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HY울릉도B" panose="02030600000101010101" pitchFamily="18" charset="-127"/>
                <a:ea typeface="HY울릉도B" panose="02030600000101010101" pitchFamily="18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HY울릉도B" panose="02030600000101010101" pitchFamily="18" charset="-127"/>
                <a:ea typeface="HY울릉도B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B" panose="02030600000101010101" pitchFamily="18" charset="-127"/>
                <a:ea typeface="HY울릉도B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B" panose="02030600000101010101" pitchFamily="18" charset="-127"/>
                <a:ea typeface="HY울릉도B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B" panose="02030600000101010101" pitchFamily="18" charset="-127"/>
                <a:ea typeface="HY울릉도B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B" panose="02030600000101010101" pitchFamily="18" charset="-127"/>
                <a:ea typeface="HY울릉도B" panose="02030600000101010101" pitchFamily="18" charset="-127"/>
              </a:defRPr>
            </a:lvl9pPr>
          </a:lstStyle>
          <a:p>
            <a:pPr eaLnBrk="1" hangingPunct="1">
              <a:defRPr/>
            </a:pPr>
            <a:r>
              <a:rPr lang="ko-KR" altLang="en-US" sz="800">
                <a:solidFill>
                  <a:schemeClr val="bg2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</a:rPr>
              <a:t>화면설명</a:t>
            </a:r>
          </a:p>
        </p:txBody>
      </p:sp>
      <p:sp>
        <p:nvSpPr>
          <p:cNvPr id="16" name="내용 개체 틀 3"/>
          <p:cNvSpPr>
            <a:spLocks noGrp="1"/>
          </p:cNvSpPr>
          <p:nvPr>
            <p:ph sz="quarter" idx="10"/>
          </p:nvPr>
        </p:nvSpPr>
        <p:spPr>
          <a:xfrm>
            <a:off x="476250" y="350489"/>
            <a:ext cx="6049094" cy="31128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rgbClr val="5461A7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defRPr>
            </a:lvl1pPr>
            <a:lvl2pPr>
              <a:defRPr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defRPr>
            </a:lvl2pPr>
            <a:lvl3pPr>
              <a:defRPr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defRPr>
            </a:lvl3pPr>
            <a:lvl4pPr>
              <a:defRPr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defRPr>
            </a:lvl4pPr>
            <a:lvl5pPr>
              <a:defRPr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17" name="내용 개체 틀 3"/>
          <p:cNvSpPr>
            <a:spLocks noGrp="1"/>
          </p:cNvSpPr>
          <p:nvPr>
            <p:ph sz="quarter" idx="11"/>
          </p:nvPr>
        </p:nvSpPr>
        <p:spPr>
          <a:xfrm>
            <a:off x="476672" y="747315"/>
            <a:ext cx="5688632" cy="382509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  <a:lvl2pPr marL="457198" indent="0" algn="l">
              <a:buNone/>
              <a:defRPr sz="140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2pPr>
            <a:lvl3pPr>
              <a:defRPr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defRPr>
            </a:lvl3pPr>
            <a:lvl4pPr>
              <a:defRPr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defRPr>
            </a:lvl4pPr>
            <a:lvl5pPr>
              <a:defRPr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7385DAD-7833-3728-6A7E-B06784A774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19" y="9741248"/>
            <a:ext cx="741362" cy="9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26BDC2-6FEA-434B-35A4-CC02A827243F}"/>
              </a:ext>
            </a:extLst>
          </p:cNvPr>
          <p:cNvSpPr txBox="1"/>
          <p:nvPr userDrawn="1"/>
        </p:nvSpPr>
        <p:spPr bwMode="auto">
          <a:xfrm>
            <a:off x="-1" y="9497605"/>
            <a:ext cx="6858001" cy="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본 문서에 기재된 모든 사항은 저작권 위원회에 등록된 저작물로서 ㈜</a:t>
            </a:r>
            <a:r>
              <a:rPr lang="ko-KR" altLang="en-US" sz="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파이뎀스에잇의</a:t>
            </a:r>
            <a:r>
              <a:rPr lang="ko-KR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소유이며 임의로 사용</a:t>
            </a:r>
            <a:r>
              <a:rPr lang="en-US" altLang="ko-KR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배포</a:t>
            </a:r>
            <a:r>
              <a:rPr lang="en-US" altLang="ko-KR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활용 할 수 없으며 본 제품의 모든 기능 및 디자인은 저작권법에 따라 보호를 받고 있습니다</a:t>
            </a:r>
            <a:r>
              <a:rPr lang="en-US" altLang="ko-KR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  <a:endParaRPr lang="ko-KR" altLang="en-US" sz="500" dirty="0">
              <a:solidFill>
                <a:schemeClr val="tx1">
                  <a:lumMod val="50000"/>
                  <a:lumOff val="50000"/>
                </a:schemeClr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4066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8748D46-4E1A-563F-F103-AD42DEA54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96" y="0"/>
            <a:ext cx="7007088" cy="991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45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C32306A-E3FA-A89B-B26F-C162377540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7000084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08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빈 화면">
    <p:bg>
      <p:bgPr>
        <a:solidFill>
          <a:srgbClr val="5461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038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198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39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592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78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898" indent="-342898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46" indent="-285748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993" indent="-228598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191" indent="-228598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388" indent="-228598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585" indent="-22859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783" indent="-22859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980" indent="-22859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177" indent="-22859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2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>
            <a:extLst>
              <a:ext uri="{FF2B5EF4-FFF2-40B4-BE49-F238E27FC236}">
                <a16:creationId xmlns:a16="http://schemas.microsoft.com/office/drawing/2014/main" id="{1EADF3C7-3196-9B51-EFE3-ABEB31C4CC0E}"/>
              </a:ext>
            </a:extLst>
          </p:cNvPr>
          <p:cNvGrpSpPr/>
          <p:nvPr/>
        </p:nvGrpSpPr>
        <p:grpSpPr>
          <a:xfrm>
            <a:off x="260648" y="535112"/>
            <a:ext cx="5720938" cy="732829"/>
            <a:chOff x="358671" y="2204299"/>
            <a:chExt cx="5543942" cy="73282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D23B652-5AED-AFCF-A8C0-C6FC644E35E2}"/>
                </a:ext>
              </a:extLst>
            </p:cNvPr>
            <p:cNvSpPr txBox="1"/>
            <p:nvPr/>
          </p:nvSpPr>
          <p:spPr bwMode="auto">
            <a:xfrm>
              <a:off x="5723597" y="2271240"/>
              <a:ext cx="179016" cy="600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algn="ctr" eaLnBrk="1" latinLnBrk="1" hangingPunct="1">
                <a:lnSpc>
                  <a:spcPct val="150000"/>
                </a:lnSpc>
              </a:pPr>
              <a:endParaRPr lang="en-US" altLang="ko-KR" sz="2500" dirty="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3DDE7D-A2BA-4F2E-22EF-E5CD241358F5}"/>
                </a:ext>
              </a:extLst>
            </p:cNvPr>
            <p:cNvSpPr txBox="1"/>
            <p:nvPr/>
          </p:nvSpPr>
          <p:spPr bwMode="auto">
            <a:xfrm>
              <a:off x="358671" y="2204299"/>
              <a:ext cx="5156074" cy="732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3800" b="1" dirty="0">
                  <a:solidFill>
                    <a:schemeClr val="bg1"/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사용자 매뉴얼</a:t>
              </a:r>
              <a:r>
                <a:rPr lang="en-US" altLang="ko-KR" sz="3800" b="1" dirty="0">
                  <a:solidFill>
                    <a:schemeClr val="bg1"/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_</a:t>
              </a:r>
              <a:r>
                <a:rPr lang="ko-KR" altLang="en-US" sz="3800" b="1" dirty="0">
                  <a:solidFill>
                    <a:schemeClr val="bg1"/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학생용</a:t>
              </a:r>
              <a:r>
                <a:rPr lang="en-US" altLang="ko-KR" sz="3800" b="1" dirty="0">
                  <a:solidFill>
                    <a:schemeClr val="bg1"/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APP</a:t>
              </a:r>
              <a:endParaRPr lang="ko-KR" altLang="en-US" sz="3800" b="1" dirty="0">
                <a:solidFill>
                  <a:schemeClr val="accent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내용 개체 틀 1">
            <a:extLst>
              <a:ext uri="{FF2B5EF4-FFF2-40B4-BE49-F238E27FC236}">
                <a16:creationId xmlns:a16="http://schemas.microsoft.com/office/drawing/2014/main" id="{4DFE8B52-BF79-B679-7995-FE9242FDC343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476251" y="416496"/>
            <a:ext cx="6048375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ko-KR" altLang="en-US" dirty="0"/>
              <a:t>사용자 매뉴얼</a:t>
            </a:r>
            <a:r>
              <a:rPr lang="en-US" altLang="ko-KR" dirty="0"/>
              <a:t>-</a:t>
            </a:r>
            <a:r>
              <a:rPr lang="ko-KR" altLang="en-US" dirty="0"/>
              <a:t>학생용</a:t>
            </a:r>
          </a:p>
        </p:txBody>
      </p:sp>
      <p:sp>
        <p:nvSpPr>
          <p:cNvPr id="5124" name="내용 개체 틀 2">
            <a:extLst>
              <a:ext uri="{FF2B5EF4-FFF2-40B4-BE49-F238E27FC236}">
                <a16:creationId xmlns:a16="http://schemas.microsoft.com/office/drawing/2014/main" id="{16A0D31C-D4C4-5C45-2B28-AF0608316EE9}"/>
              </a:ext>
            </a:extLst>
          </p:cNvPr>
          <p:cNvSpPr>
            <a:spLocks noGrp="1" noChangeArrowheads="1"/>
          </p:cNvSpPr>
          <p:nvPr>
            <p:ph sz="quarter" idx="11"/>
          </p:nvPr>
        </p:nvSpPr>
        <p:spPr bwMode="auto">
          <a:xfrm>
            <a:off x="549275" y="783209"/>
            <a:ext cx="5975350" cy="35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dirty="0"/>
              <a:t>9)</a:t>
            </a:r>
            <a:r>
              <a:rPr lang="ko-KR" altLang="en-US" dirty="0"/>
              <a:t> 메뉴 안내</a:t>
            </a: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833A2ACC-85BF-725C-AEE8-7CA99BE6D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82" y="6751960"/>
            <a:ext cx="619311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1"/>
          <a:lstStyle/>
          <a:p>
            <a:pPr eaLnBrk="1" latinLnBrk="1" hangingPunct="1">
              <a:lnSpc>
                <a:spcPct val="120000"/>
              </a:lnSpc>
              <a:defRPr/>
            </a:pPr>
            <a:r>
              <a:rPr lang="ko-KR" altLang="en-US" sz="1000" dirty="0">
                <a:solidFill>
                  <a:schemeClr val="accent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메뉴 화면입니다</a:t>
            </a:r>
            <a:r>
              <a:rPr lang="en-US" altLang="ko-KR" sz="1000" dirty="0">
                <a:solidFill>
                  <a:schemeClr val="accent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  <a:endParaRPr lang="en-US" altLang="ko-KR" sz="1000" dirty="0">
              <a:solidFill>
                <a:schemeClr val="tx2">
                  <a:lumMod val="75000"/>
                  <a:lumOff val="25000"/>
                </a:schemeClr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  <a:p>
            <a:pPr marL="228598" indent="-228598" eaLnBrk="1" latinLnBrk="1" hangingPunct="1">
              <a:lnSpc>
                <a:spcPct val="120000"/>
              </a:lnSpc>
              <a:buAutoNum type="arabicPeriod"/>
              <a:defRPr/>
            </a:pP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클릭하여 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‘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내 정보 관리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’ 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페이지로 이동합니다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</a:t>
            </a:r>
          </a:p>
          <a:p>
            <a:pPr marL="228598" indent="-228598" eaLnBrk="1" latinLnBrk="1" hangingPunct="1">
              <a:lnSpc>
                <a:spcPct val="120000"/>
              </a:lnSpc>
              <a:buAutoNum type="arabicPeriod"/>
              <a:defRPr/>
            </a:pP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내성적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: 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테스트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시험성적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레벨테스트 성적 이력을 조회합니다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  <a:b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</a:b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교수님 메시지 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: 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지도교수님이 보낸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메시지를 확인합니다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</a:t>
            </a:r>
            <a:b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</a:b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질문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/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답변 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: 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지도 </a:t>
            </a:r>
            <a:r>
              <a:rPr lang="ko-KR" altLang="en-US" sz="1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교수님과의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1:1 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질문 게시판입니다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  <a:b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</a:b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공지사항 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: 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공지사항 게시판입니다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</a:t>
            </a:r>
            <a:b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</a:b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앱 설정 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: 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앱 설정 화면으로 이동합니다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  <a:b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</a:b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로그아웃 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: 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로그아웃 합니다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</a:t>
            </a:r>
          </a:p>
          <a:p>
            <a:pPr marL="228598" indent="-228598" eaLnBrk="1" latinLnBrk="1" hangingPunct="1">
              <a:lnSpc>
                <a:spcPct val="120000"/>
              </a:lnSpc>
              <a:buAutoNum type="arabicPeriod"/>
              <a:defRPr/>
            </a:pP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개인정보를 확인하고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학년 변경 시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학년과 지도교수를 변경합니다</a:t>
            </a:r>
            <a:endParaRPr lang="en-US" altLang="ko-KR" sz="1000" dirty="0">
              <a:solidFill>
                <a:schemeClr val="tx2">
                  <a:lumMod val="75000"/>
                  <a:lumOff val="25000"/>
                </a:schemeClr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  <a:p>
            <a:pPr marL="228598" indent="-228598" eaLnBrk="1" latinLnBrk="1" hangingPunct="1">
              <a:lnSpc>
                <a:spcPct val="120000"/>
              </a:lnSpc>
              <a:buAutoNum type="arabicPeriod"/>
              <a:defRPr/>
            </a:pP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앱 설정 화면에서 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push 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알람 설정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앱 시작화면 설정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앱 버전을 확인합니다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1B4DBAC-706A-8C74-986B-2DDCDCA5F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8" y="1639845"/>
            <a:ext cx="1878150" cy="417366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16D32FB-2144-48AF-851D-106FB1C2F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74" y="1633535"/>
            <a:ext cx="1878150" cy="417366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121D1AF-2C9B-C22F-CF9A-2148A7674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274" y="1639639"/>
            <a:ext cx="1878150" cy="417366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Annotation">
            <a:extLst>
              <a:ext uri="{FF2B5EF4-FFF2-40B4-BE49-F238E27FC236}">
                <a16:creationId xmlns:a16="http://schemas.microsoft.com/office/drawing/2014/main" id="{EC8011B6-20B1-7584-AA5A-CA06E9E9B933}"/>
              </a:ext>
            </a:extLst>
          </p:cNvPr>
          <p:cNvSpPr/>
          <p:nvPr/>
        </p:nvSpPr>
        <p:spPr>
          <a:xfrm>
            <a:off x="2574491" y="1608367"/>
            <a:ext cx="153000" cy="139091"/>
          </a:xfrm>
          <a:prstGeom prst="ellipse">
            <a:avLst/>
          </a:prstGeom>
          <a:solidFill>
            <a:srgbClr val="FFE9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accent6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3</a:t>
            </a:r>
          </a:p>
        </p:txBody>
      </p:sp>
      <p:sp>
        <p:nvSpPr>
          <p:cNvPr id="13" name="Annotation">
            <a:extLst>
              <a:ext uri="{FF2B5EF4-FFF2-40B4-BE49-F238E27FC236}">
                <a16:creationId xmlns:a16="http://schemas.microsoft.com/office/drawing/2014/main" id="{EC8011B6-20B1-7584-AA5A-CA06E9E9B933}"/>
              </a:ext>
            </a:extLst>
          </p:cNvPr>
          <p:cNvSpPr/>
          <p:nvPr/>
        </p:nvSpPr>
        <p:spPr>
          <a:xfrm>
            <a:off x="4507944" y="1572856"/>
            <a:ext cx="139091" cy="139091"/>
          </a:xfrm>
          <a:prstGeom prst="ellipse">
            <a:avLst/>
          </a:prstGeom>
          <a:solidFill>
            <a:srgbClr val="FFE9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accent6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4</a:t>
            </a:r>
          </a:p>
        </p:txBody>
      </p:sp>
      <p:sp>
        <p:nvSpPr>
          <p:cNvPr id="16" name="Annotation">
            <a:extLst>
              <a:ext uri="{FF2B5EF4-FFF2-40B4-BE49-F238E27FC236}">
                <a16:creationId xmlns:a16="http://schemas.microsoft.com/office/drawing/2014/main" id="{EC8011B6-20B1-7584-AA5A-CA06E9E9B933}"/>
              </a:ext>
            </a:extLst>
          </p:cNvPr>
          <p:cNvSpPr/>
          <p:nvPr/>
        </p:nvSpPr>
        <p:spPr>
          <a:xfrm>
            <a:off x="1980447" y="2168540"/>
            <a:ext cx="139091" cy="139091"/>
          </a:xfrm>
          <a:prstGeom prst="ellipse">
            <a:avLst/>
          </a:prstGeom>
          <a:solidFill>
            <a:srgbClr val="FFE9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accent6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47EDA570-1C66-4CBA-FE49-8687233B7D54}"/>
              </a:ext>
            </a:extLst>
          </p:cNvPr>
          <p:cNvSpPr/>
          <p:nvPr/>
        </p:nvSpPr>
        <p:spPr>
          <a:xfrm>
            <a:off x="549277" y="2720057"/>
            <a:ext cx="1799605" cy="1800200"/>
          </a:xfrm>
          <a:prstGeom prst="rect">
            <a:avLst/>
          </a:prstGeom>
          <a:noFill/>
          <a:ln w="19050">
            <a:solidFill>
              <a:srgbClr val="8EA4D7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Annotation">
            <a:extLst>
              <a:ext uri="{FF2B5EF4-FFF2-40B4-BE49-F238E27FC236}">
                <a16:creationId xmlns:a16="http://schemas.microsoft.com/office/drawing/2014/main" id="{EC8011B6-20B1-7584-AA5A-CA06E9E9B933}"/>
              </a:ext>
            </a:extLst>
          </p:cNvPr>
          <p:cNvSpPr/>
          <p:nvPr/>
        </p:nvSpPr>
        <p:spPr>
          <a:xfrm>
            <a:off x="419406" y="2732144"/>
            <a:ext cx="139091" cy="139091"/>
          </a:xfrm>
          <a:prstGeom prst="ellipse">
            <a:avLst/>
          </a:prstGeom>
          <a:solidFill>
            <a:srgbClr val="FFE9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accent6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77079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58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내용 개체 틀 1">
            <a:extLst>
              <a:ext uri="{FF2B5EF4-FFF2-40B4-BE49-F238E27FC236}">
                <a16:creationId xmlns:a16="http://schemas.microsoft.com/office/drawing/2014/main" id="{66CADFE9-045A-DB26-07BF-CA0E09BBF0AC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476251" y="417439"/>
            <a:ext cx="6048375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ko-KR" altLang="en-US" dirty="0"/>
              <a:t>사용자 매뉴얼</a:t>
            </a:r>
            <a:r>
              <a:rPr lang="en-US" altLang="ko-KR" dirty="0"/>
              <a:t>-</a:t>
            </a:r>
            <a:r>
              <a:rPr lang="ko-KR" altLang="en-US" dirty="0"/>
              <a:t>학생용</a:t>
            </a:r>
          </a:p>
        </p:txBody>
      </p:sp>
      <p:sp>
        <p:nvSpPr>
          <p:cNvPr id="4100" name="내용 개체 틀 2">
            <a:extLst>
              <a:ext uri="{FF2B5EF4-FFF2-40B4-BE49-F238E27FC236}">
                <a16:creationId xmlns:a16="http://schemas.microsoft.com/office/drawing/2014/main" id="{8F54B30B-20B1-ED1C-1DCB-CB1DFCA06657}"/>
              </a:ext>
            </a:extLst>
          </p:cNvPr>
          <p:cNvSpPr>
            <a:spLocks noGrp="1" noChangeArrowheads="1"/>
          </p:cNvSpPr>
          <p:nvPr>
            <p:ph sz="quarter" idx="11"/>
          </p:nvPr>
        </p:nvSpPr>
        <p:spPr bwMode="auto">
          <a:xfrm>
            <a:off x="549275" y="784151"/>
            <a:ext cx="5975350" cy="35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dirty="0"/>
              <a:t>1)</a:t>
            </a:r>
            <a:r>
              <a:rPr lang="ko-KR" altLang="en-US" dirty="0"/>
              <a:t> 서정</a:t>
            </a:r>
            <a:r>
              <a:rPr lang="en-US" altLang="ko-KR" dirty="0"/>
              <a:t>FLORA </a:t>
            </a:r>
            <a:r>
              <a:rPr lang="ko-KR" altLang="en-US" dirty="0"/>
              <a:t>앱 설치</a:t>
            </a: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F3CF8B53-CA61-DDE7-DC2F-D3C278EC1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2" y="6753200"/>
            <a:ext cx="58324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latinLnBrk="1" hangingPunct="1">
              <a:lnSpc>
                <a:spcPct val="120000"/>
              </a:lnSpc>
              <a:defRPr/>
            </a:pPr>
            <a:r>
              <a:rPr lang="ko-KR" altLang="en-US" sz="1000" dirty="0">
                <a:solidFill>
                  <a:schemeClr val="accent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앱 다운로드 및 설치를 진행합니다</a:t>
            </a:r>
            <a:r>
              <a:rPr lang="en-US" altLang="ko-KR" sz="1000" dirty="0">
                <a:solidFill>
                  <a:schemeClr val="accent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</a:p>
          <a:p>
            <a:pPr eaLnBrk="1" latinLnBrk="1" hangingPunct="1">
              <a:lnSpc>
                <a:spcPct val="120000"/>
              </a:lnSpc>
              <a:defRPr/>
            </a:pPr>
            <a:endParaRPr lang="en-US" altLang="ko-KR" sz="1000" dirty="0">
              <a:solidFill>
                <a:schemeClr val="tx2">
                  <a:lumMod val="75000"/>
                  <a:lumOff val="25000"/>
                </a:schemeClr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  <a:p>
            <a:pPr marL="228598" indent="-228598" eaLnBrk="1" latinLnBrk="1" hangingPunct="1">
              <a:lnSpc>
                <a:spcPct val="120000"/>
              </a:lnSpc>
              <a:buAutoNum type="arabicPeriod"/>
              <a:defRPr/>
            </a:pP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앱스토어 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or 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플레이스토어에서 </a:t>
            </a:r>
            <a:r>
              <a:rPr lang="ko-KR" altLang="en-US" sz="1000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서정</a:t>
            </a:r>
            <a:r>
              <a:rPr lang="en-US" altLang="ko-KR" sz="1000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FLORA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APP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을 검색하고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다운로드하여 앱을 설치합니다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</a:p>
          <a:p>
            <a:pPr marL="228598" indent="-228598" eaLnBrk="1" latinLnBrk="1" hangingPunct="1">
              <a:lnSpc>
                <a:spcPct val="120000"/>
              </a:lnSpc>
              <a:buAutoNum type="arabicPeriod"/>
              <a:defRPr/>
            </a:pP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설치 완료한 아이콘을 클릭하여 앱을 실행합니다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</a:p>
          <a:p>
            <a:pPr marL="228598" indent="-228598" eaLnBrk="1" latinLnBrk="1" hangingPunct="1">
              <a:lnSpc>
                <a:spcPct val="120000"/>
              </a:lnSpc>
              <a:buAutoNum type="arabicPeriod"/>
              <a:defRPr/>
            </a:pP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학교계정으로 로그인하여 개인정보동의를 완료하면 서정 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FLORA 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서비스에 가입됩니다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  <a:b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</a:br>
            <a:b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</a:b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(※ SJFLORA 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앱은 서정대학교 간호학과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응급구조학과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의료코디네이터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학부 재학생만 로그인이 가능하고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타 학과는 로그인이 제한되어 있습니다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)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912183F-0A58-DFAE-3789-B5D69FA1D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73" y="1837903"/>
            <a:ext cx="1798171" cy="399593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0373EEF3-3BFA-9CF0-0C56-4AF29A146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60" y="1833688"/>
            <a:ext cx="647527" cy="647527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4A4DEBAB-1E23-9DEC-AB0C-B4C95AB7A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698" y="2936554"/>
            <a:ext cx="582047" cy="647527"/>
          </a:xfrm>
          <a:prstGeom prst="rect">
            <a:avLst/>
          </a:prstGeom>
        </p:spPr>
      </p:pic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80B5EDBC-4AEE-EEC7-221F-20F188487F56}"/>
              </a:ext>
            </a:extLst>
          </p:cNvPr>
          <p:cNvSpPr/>
          <p:nvPr/>
        </p:nvSpPr>
        <p:spPr>
          <a:xfrm rot="10800000" flipH="1">
            <a:off x="1582148" y="2512097"/>
            <a:ext cx="432048" cy="255675"/>
          </a:xfrm>
          <a:prstGeom prst="rightArrow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36000"/>
                </a:schemeClr>
              </a:gs>
              <a:gs pos="0">
                <a:schemeClr val="accent6">
                  <a:lumMod val="40000"/>
                  <a:lumOff val="60000"/>
                  <a:alpha val="5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385F10-B805-C689-D0F2-C9620A0DAA95}"/>
              </a:ext>
            </a:extLst>
          </p:cNvPr>
          <p:cNvSpPr txBox="1"/>
          <p:nvPr/>
        </p:nvSpPr>
        <p:spPr bwMode="auto">
          <a:xfrm>
            <a:off x="557861" y="2512097"/>
            <a:ext cx="748923" cy="26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ko-KR" sz="10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App Store</a:t>
            </a:r>
            <a:endParaRPr lang="ko-KR" altLang="en-US" sz="1000" dirty="0"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5E08F4-5B4F-EB78-B93B-B89C3D27F415}"/>
              </a:ext>
            </a:extLst>
          </p:cNvPr>
          <p:cNvSpPr txBox="1"/>
          <p:nvPr/>
        </p:nvSpPr>
        <p:spPr bwMode="auto">
          <a:xfrm>
            <a:off x="557861" y="3602115"/>
            <a:ext cx="758541" cy="26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ko-KR" sz="10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Play Store</a:t>
            </a:r>
            <a:endParaRPr lang="ko-KR" altLang="en-US" sz="1000" dirty="0"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1AB553AE-70F9-DC53-4147-A94A50E03B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143" y="1846783"/>
            <a:ext cx="1798171" cy="399593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50" name="Annotation">
            <a:extLst>
              <a:ext uri="{FF2B5EF4-FFF2-40B4-BE49-F238E27FC236}">
                <a16:creationId xmlns:a16="http://schemas.microsoft.com/office/drawing/2014/main" id="{4CC8E123-EF84-C1E8-37E1-F28729272DF3}"/>
              </a:ext>
            </a:extLst>
          </p:cNvPr>
          <p:cNvSpPr/>
          <p:nvPr/>
        </p:nvSpPr>
        <p:spPr>
          <a:xfrm>
            <a:off x="517196" y="1759252"/>
            <a:ext cx="139091" cy="139091"/>
          </a:xfrm>
          <a:prstGeom prst="ellipse">
            <a:avLst/>
          </a:prstGeom>
          <a:solidFill>
            <a:srgbClr val="FFE9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accent6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</a:t>
            </a:r>
          </a:p>
        </p:txBody>
      </p:sp>
      <p:sp>
        <p:nvSpPr>
          <p:cNvPr id="51" name="Annotation">
            <a:extLst>
              <a:ext uri="{FF2B5EF4-FFF2-40B4-BE49-F238E27FC236}">
                <a16:creationId xmlns:a16="http://schemas.microsoft.com/office/drawing/2014/main" id="{051D0C4A-0FB1-BE10-ADFD-EA6C616DD8F6}"/>
              </a:ext>
            </a:extLst>
          </p:cNvPr>
          <p:cNvSpPr/>
          <p:nvPr/>
        </p:nvSpPr>
        <p:spPr>
          <a:xfrm>
            <a:off x="2325372" y="2191280"/>
            <a:ext cx="139091" cy="139091"/>
          </a:xfrm>
          <a:prstGeom prst="ellipse">
            <a:avLst/>
          </a:prstGeom>
          <a:solidFill>
            <a:srgbClr val="FFE9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accent6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2</a:t>
            </a:r>
          </a:p>
        </p:txBody>
      </p:sp>
      <p:sp>
        <p:nvSpPr>
          <p:cNvPr id="52" name="Annotation">
            <a:extLst>
              <a:ext uri="{FF2B5EF4-FFF2-40B4-BE49-F238E27FC236}">
                <a16:creationId xmlns:a16="http://schemas.microsoft.com/office/drawing/2014/main" id="{5EB0DA4C-480B-CC7E-7717-A759203371F7}"/>
              </a:ext>
            </a:extLst>
          </p:cNvPr>
          <p:cNvSpPr/>
          <p:nvPr/>
        </p:nvSpPr>
        <p:spPr>
          <a:xfrm>
            <a:off x="4365173" y="2191280"/>
            <a:ext cx="139091" cy="139091"/>
          </a:xfrm>
          <a:prstGeom prst="ellipse">
            <a:avLst/>
          </a:prstGeom>
          <a:solidFill>
            <a:srgbClr val="FFE9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accent6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87193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내용 개체 틀 1">
            <a:extLst>
              <a:ext uri="{FF2B5EF4-FFF2-40B4-BE49-F238E27FC236}">
                <a16:creationId xmlns:a16="http://schemas.microsoft.com/office/drawing/2014/main" id="{66CADFE9-045A-DB26-07BF-CA0E09BBF0AC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476251" y="416496"/>
            <a:ext cx="6048375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ko-KR" altLang="en-US" dirty="0"/>
              <a:t>사용자 매뉴얼</a:t>
            </a:r>
            <a:r>
              <a:rPr lang="en-US" altLang="ko-KR" dirty="0"/>
              <a:t>-</a:t>
            </a:r>
            <a:r>
              <a:rPr lang="ko-KR" altLang="en-US" dirty="0"/>
              <a:t>학생용</a:t>
            </a:r>
          </a:p>
        </p:txBody>
      </p:sp>
      <p:sp>
        <p:nvSpPr>
          <p:cNvPr id="4100" name="내용 개체 틀 2">
            <a:extLst>
              <a:ext uri="{FF2B5EF4-FFF2-40B4-BE49-F238E27FC236}">
                <a16:creationId xmlns:a16="http://schemas.microsoft.com/office/drawing/2014/main" id="{8F54B30B-20B1-ED1C-1DCB-CB1DFCA06657}"/>
              </a:ext>
            </a:extLst>
          </p:cNvPr>
          <p:cNvSpPr>
            <a:spLocks noGrp="1" noChangeArrowheads="1"/>
          </p:cNvSpPr>
          <p:nvPr>
            <p:ph sz="quarter" idx="11"/>
          </p:nvPr>
        </p:nvSpPr>
        <p:spPr bwMode="auto">
          <a:xfrm>
            <a:off x="549275" y="783208"/>
            <a:ext cx="5975350" cy="35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dirty="0"/>
              <a:t>2)</a:t>
            </a:r>
            <a:r>
              <a:rPr lang="ko-KR" altLang="en-US" dirty="0"/>
              <a:t> 사전진단</a:t>
            </a: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F3CF8B53-CA61-DDE7-DC2F-D3C278EC1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6752431"/>
            <a:ext cx="6048376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latinLnBrk="1" hangingPunct="1">
              <a:lnSpc>
                <a:spcPct val="120000"/>
              </a:lnSpc>
              <a:defRPr/>
            </a:pPr>
            <a:r>
              <a:rPr lang="ko-KR" altLang="en-US" sz="1000" dirty="0">
                <a:solidFill>
                  <a:schemeClr val="accent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사전진단을 진행하고</a:t>
            </a:r>
            <a:r>
              <a:rPr lang="en-US" altLang="ko-KR" sz="1000" dirty="0">
                <a:solidFill>
                  <a:schemeClr val="accent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000" dirty="0">
                <a:solidFill>
                  <a:schemeClr val="accent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채점 결과를 확인합니다</a:t>
            </a:r>
            <a:r>
              <a:rPr lang="en-US" altLang="ko-KR" sz="1000" dirty="0">
                <a:solidFill>
                  <a:schemeClr val="accent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</a:p>
          <a:p>
            <a:pPr eaLnBrk="1" latinLnBrk="1" hangingPunct="1">
              <a:lnSpc>
                <a:spcPct val="120000"/>
              </a:lnSpc>
              <a:defRPr/>
            </a:pPr>
            <a:endParaRPr lang="en-US" altLang="ko-KR" sz="1000" dirty="0">
              <a:solidFill>
                <a:schemeClr val="tx2">
                  <a:lumMod val="75000"/>
                  <a:lumOff val="25000"/>
                </a:schemeClr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  <a:p>
            <a:pPr marL="228598" indent="-228598" eaLnBrk="1" latinLnBrk="1" hangingPunct="1">
              <a:lnSpc>
                <a:spcPct val="120000"/>
              </a:lnSpc>
              <a:buAutoNum type="arabicPeriod"/>
              <a:defRPr/>
            </a:pP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사전진단을 시작합니다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  <a:b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</a:b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사전진단은 학과별로 중요도가 높은 의학용어를 엄선하여 학생들의 의학용어 이해 수준을 진단하고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, FLORA AI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에 의해 추천용어를 제공합니다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</a:t>
            </a:r>
          </a:p>
          <a:p>
            <a:pPr marL="228598" indent="-228598" eaLnBrk="1" latinLnBrk="1" hangingPunct="1">
              <a:lnSpc>
                <a:spcPct val="120000"/>
              </a:lnSpc>
              <a:buAutoNum type="arabicPeriod"/>
              <a:defRPr/>
            </a:pP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문제풀이가 모두 끝나면 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[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진단결과보기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]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를 클릭하여 결과페이지로 이동합니다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</a:p>
          <a:p>
            <a:pPr marL="228598" indent="-228598" eaLnBrk="1" latinLnBrk="1" hangingPunct="1">
              <a:lnSpc>
                <a:spcPct val="120000"/>
              </a:lnSpc>
              <a:buAutoNum type="arabicPeriod"/>
              <a:defRPr/>
            </a:pP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점수와 오답리스트를 확인합니다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</a:p>
          <a:p>
            <a:pPr marL="228598" indent="-228598" eaLnBrk="1" latinLnBrk="1" hangingPunct="1">
              <a:lnSpc>
                <a:spcPct val="120000"/>
              </a:lnSpc>
              <a:buAutoNum type="arabicPeriod"/>
              <a:defRPr/>
            </a:pP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공부 화면으로 이동합니다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</a:p>
          <a:p>
            <a:pPr marL="228598" indent="-228598" eaLnBrk="1" latinLnBrk="1" hangingPunct="1">
              <a:lnSpc>
                <a:spcPct val="120000"/>
              </a:lnSpc>
              <a:buAutoNum type="arabicPeriod"/>
              <a:defRPr/>
            </a:pP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홈 화면으로 이동합니다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</a:t>
            </a:r>
            <a:endParaRPr lang="en-US" altLang="ko-KR" sz="1000" dirty="0">
              <a:solidFill>
                <a:schemeClr val="tx2">
                  <a:lumMod val="75000"/>
                  <a:lumOff val="25000"/>
                </a:schemeClr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DF02109-6697-8409-3E43-D754C9767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4" y="1930218"/>
            <a:ext cx="1813557" cy="4030127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A76A0F97-411D-8F5A-3E3B-46020E13F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44" y="1930218"/>
            <a:ext cx="1813557" cy="4030127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2B14AC75-10CB-D7B9-076D-C03CEAA44B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347" y="1930218"/>
            <a:ext cx="1813557" cy="4030127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9" name="Annotation">
            <a:extLst>
              <a:ext uri="{FF2B5EF4-FFF2-40B4-BE49-F238E27FC236}">
                <a16:creationId xmlns:a16="http://schemas.microsoft.com/office/drawing/2014/main" id="{EC8011B6-20B1-7584-AA5A-CA06E9E9B933}"/>
              </a:ext>
            </a:extLst>
          </p:cNvPr>
          <p:cNvSpPr/>
          <p:nvPr/>
        </p:nvSpPr>
        <p:spPr>
          <a:xfrm>
            <a:off x="432663" y="1871903"/>
            <a:ext cx="139091" cy="139091"/>
          </a:xfrm>
          <a:prstGeom prst="ellipse">
            <a:avLst/>
          </a:prstGeom>
          <a:solidFill>
            <a:srgbClr val="FFE9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accent6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</a:t>
            </a:r>
          </a:p>
        </p:txBody>
      </p:sp>
      <p:sp>
        <p:nvSpPr>
          <p:cNvPr id="30" name="Annotation">
            <a:extLst>
              <a:ext uri="{FF2B5EF4-FFF2-40B4-BE49-F238E27FC236}">
                <a16:creationId xmlns:a16="http://schemas.microsoft.com/office/drawing/2014/main" id="{EC8011B6-20B1-7584-AA5A-CA06E9E9B933}"/>
              </a:ext>
            </a:extLst>
          </p:cNvPr>
          <p:cNvSpPr/>
          <p:nvPr/>
        </p:nvSpPr>
        <p:spPr>
          <a:xfrm>
            <a:off x="2482652" y="1871903"/>
            <a:ext cx="139091" cy="139091"/>
          </a:xfrm>
          <a:prstGeom prst="ellipse">
            <a:avLst/>
          </a:prstGeom>
          <a:solidFill>
            <a:srgbClr val="FFE9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accent6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2</a:t>
            </a:r>
          </a:p>
        </p:txBody>
      </p:sp>
      <p:sp>
        <p:nvSpPr>
          <p:cNvPr id="31" name="Annotation">
            <a:extLst>
              <a:ext uri="{FF2B5EF4-FFF2-40B4-BE49-F238E27FC236}">
                <a16:creationId xmlns:a16="http://schemas.microsoft.com/office/drawing/2014/main" id="{EC8011B6-20B1-7584-AA5A-CA06E9E9B933}"/>
              </a:ext>
            </a:extLst>
          </p:cNvPr>
          <p:cNvSpPr/>
          <p:nvPr/>
        </p:nvSpPr>
        <p:spPr>
          <a:xfrm>
            <a:off x="4475012" y="1871903"/>
            <a:ext cx="139091" cy="139091"/>
          </a:xfrm>
          <a:prstGeom prst="ellipse">
            <a:avLst/>
          </a:prstGeom>
          <a:solidFill>
            <a:srgbClr val="FFE9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accent6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3</a:t>
            </a:r>
          </a:p>
        </p:txBody>
      </p:sp>
      <p:sp>
        <p:nvSpPr>
          <p:cNvPr id="32" name="Annotation">
            <a:extLst>
              <a:ext uri="{FF2B5EF4-FFF2-40B4-BE49-F238E27FC236}">
                <a16:creationId xmlns:a16="http://schemas.microsoft.com/office/drawing/2014/main" id="{EC8011B6-20B1-7584-AA5A-CA06E9E9B933}"/>
              </a:ext>
            </a:extLst>
          </p:cNvPr>
          <p:cNvSpPr/>
          <p:nvPr/>
        </p:nvSpPr>
        <p:spPr>
          <a:xfrm>
            <a:off x="4598506" y="5056304"/>
            <a:ext cx="139091" cy="13909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accent6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4</a:t>
            </a:r>
          </a:p>
        </p:txBody>
      </p:sp>
      <p:sp>
        <p:nvSpPr>
          <p:cNvPr id="35" name="Annotation">
            <a:extLst>
              <a:ext uri="{FF2B5EF4-FFF2-40B4-BE49-F238E27FC236}">
                <a16:creationId xmlns:a16="http://schemas.microsoft.com/office/drawing/2014/main" id="{614D14D6-C0D0-0705-E4EB-BC9D94810143}"/>
              </a:ext>
            </a:extLst>
          </p:cNvPr>
          <p:cNvSpPr/>
          <p:nvPr/>
        </p:nvSpPr>
        <p:spPr>
          <a:xfrm>
            <a:off x="4598506" y="5382884"/>
            <a:ext cx="139091" cy="13909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accent6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5</a:t>
            </a:r>
          </a:p>
        </p:txBody>
      </p:sp>
      <p:sp>
        <p:nvSpPr>
          <p:cNvPr id="36" name="화살표: 오른쪽 35">
            <a:extLst>
              <a:ext uri="{FF2B5EF4-FFF2-40B4-BE49-F238E27FC236}">
                <a16:creationId xmlns:a16="http://schemas.microsoft.com/office/drawing/2014/main" id="{623C8968-B612-F084-9CCC-FF3C4B4D4C14}"/>
              </a:ext>
            </a:extLst>
          </p:cNvPr>
          <p:cNvSpPr/>
          <p:nvPr/>
        </p:nvSpPr>
        <p:spPr>
          <a:xfrm rot="10800000" flipH="1">
            <a:off x="2210827" y="4144660"/>
            <a:ext cx="410917" cy="205908"/>
          </a:xfrm>
          <a:prstGeom prst="rightArrow">
            <a:avLst>
              <a:gd name="adj1" fmla="val 50000"/>
              <a:gd name="adj2" fmla="val 63878"/>
            </a:avLst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36000"/>
                </a:schemeClr>
              </a:gs>
              <a:gs pos="45000">
                <a:schemeClr val="accent6">
                  <a:lumMod val="40000"/>
                  <a:lumOff val="60000"/>
                  <a:alpha val="5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7" name="화살표: 오른쪽 36">
            <a:extLst>
              <a:ext uri="{FF2B5EF4-FFF2-40B4-BE49-F238E27FC236}">
                <a16:creationId xmlns:a16="http://schemas.microsoft.com/office/drawing/2014/main" id="{98FD92E9-8CFA-91D6-416F-6A2B0336AA3E}"/>
              </a:ext>
            </a:extLst>
          </p:cNvPr>
          <p:cNvSpPr/>
          <p:nvPr/>
        </p:nvSpPr>
        <p:spPr>
          <a:xfrm rot="10800000" flipH="1">
            <a:off x="4167307" y="5092440"/>
            <a:ext cx="410917" cy="205908"/>
          </a:xfrm>
          <a:prstGeom prst="rightArrow">
            <a:avLst>
              <a:gd name="adj1" fmla="val 50000"/>
              <a:gd name="adj2" fmla="val 63878"/>
            </a:avLst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36000"/>
                </a:schemeClr>
              </a:gs>
              <a:gs pos="45000">
                <a:schemeClr val="accent6">
                  <a:lumMod val="40000"/>
                  <a:lumOff val="60000"/>
                  <a:alpha val="5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817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그룹 42">
            <a:extLst>
              <a:ext uri="{FF2B5EF4-FFF2-40B4-BE49-F238E27FC236}">
                <a16:creationId xmlns:a16="http://schemas.microsoft.com/office/drawing/2014/main" id="{AEF130D1-FB7C-2BD3-95B4-7E1C3A11C4C5}"/>
              </a:ext>
            </a:extLst>
          </p:cNvPr>
          <p:cNvGrpSpPr/>
          <p:nvPr/>
        </p:nvGrpSpPr>
        <p:grpSpPr>
          <a:xfrm>
            <a:off x="3497570" y="1581880"/>
            <a:ext cx="1561700" cy="4409816"/>
            <a:chOff x="3497570" y="1345665"/>
            <a:chExt cx="1561700" cy="4409816"/>
          </a:xfrm>
        </p:grpSpPr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0B09282B-10A7-3FCF-C87E-96AE79367A78}"/>
                </a:ext>
              </a:extLst>
            </p:cNvPr>
            <p:cNvSpPr/>
            <p:nvPr/>
          </p:nvSpPr>
          <p:spPr>
            <a:xfrm>
              <a:off x="3497570" y="1345665"/>
              <a:ext cx="1561700" cy="4409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220B4B6A-A095-CB4D-2E27-73B59CC00D3C}"/>
                </a:ext>
              </a:extLst>
            </p:cNvPr>
            <p:cNvGrpSpPr/>
            <p:nvPr/>
          </p:nvGrpSpPr>
          <p:grpSpPr>
            <a:xfrm>
              <a:off x="3504410" y="1345665"/>
              <a:ext cx="1554860" cy="4402336"/>
              <a:chOff x="2924944" y="1511511"/>
              <a:chExt cx="2025159" cy="5733912"/>
            </a:xfrm>
            <a:solidFill>
              <a:schemeClr val="bg1"/>
            </a:solidFill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id="{98C515C0-C1A3-63E0-D2A3-602C1403A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4944" y="1511511"/>
                <a:ext cx="2025159" cy="4500351"/>
              </a:xfrm>
              <a:prstGeom prst="rect">
                <a:avLst/>
              </a:prstGeom>
              <a:grpFill/>
            </p:spPr>
          </p:pic>
          <p:pic>
            <p:nvPicPr>
              <p:cNvPr id="13" name="그림 12">
                <a:extLst>
                  <a:ext uri="{FF2B5EF4-FFF2-40B4-BE49-F238E27FC236}">
                    <a16:creationId xmlns:a16="http://schemas.microsoft.com/office/drawing/2014/main" id="{C00E20FB-E114-AE6E-2BB0-ADBC778149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113" b="19307"/>
              <a:stretch/>
            </p:blipFill>
            <p:spPr>
              <a:xfrm>
                <a:off x="2933124" y="4574964"/>
                <a:ext cx="2016979" cy="2670459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5123" name="내용 개체 틀 1">
            <a:extLst>
              <a:ext uri="{FF2B5EF4-FFF2-40B4-BE49-F238E27FC236}">
                <a16:creationId xmlns:a16="http://schemas.microsoft.com/office/drawing/2014/main" id="{4DFE8B52-BF79-B679-7995-FE9242FDC343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476251" y="416496"/>
            <a:ext cx="6048375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ko-KR" altLang="en-US" dirty="0"/>
              <a:t>사용자 매뉴얼</a:t>
            </a:r>
            <a:r>
              <a:rPr lang="en-US" altLang="ko-KR" dirty="0"/>
              <a:t>-</a:t>
            </a:r>
            <a:r>
              <a:rPr lang="ko-KR" altLang="en-US" dirty="0"/>
              <a:t>학생용</a:t>
            </a:r>
          </a:p>
        </p:txBody>
      </p:sp>
      <p:sp>
        <p:nvSpPr>
          <p:cNvPr id="5124" name="내용 개체 틀 2">
            <a:extLst>
              <a:ext uri="{FF2B5EF4-FFF2-40B4-BE49-F238E27FC236}">
                <a16:creationId xmlns:a16="http://schemas.microsoft.com/office/drawing/2014/main" id="{16A0D31C-D4C4-5C45-2B28-AF0608316EE9}"/>
              </a:ext>
            </a:extLst>
          </p:cNvPr>
          <p:cNvSpPr>
            <a:spLocks noGrp="1" noChangeArrowheads="1"/>
          </p:cNvSpPr>
          <p:nvPr>
            <p:ph sz="quarter" idx="11"/>
          </p:nvPr>
        </p:nvSpPr>
        <p:spPr bwMode="auto">
          <a:xfrm>
            <a:off x="549275" y="783208"/>
            <a:ext cx="5975350" cy="35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dirty="0"/>
              <a:t>3)</a:t>
            </a:r>
            <a:r>
              <a:rPr lang="ko-KR" altLang="en-US" dirty="0"/>
              <a:t> 홈 화면 </a:t>
            </a: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833A2ACC-85BF-725C-AEE8-7CA99BE6D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82" y="6753200"/>
            <a:ext cx="619311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1"/>
          <a:lstStyle/>
          <a:p>
            <a:pPr eaLnBrk="1" latinLnBrk="1" hangingPunct="1">
              <a:lnSpc>
                <a:spcPct val="120000"/>
              </a:lnSpc>
              <a:defRPr/>
            </a:pPr>
            <a:r>
              <a:rPr lang="ko-KR" altLang="en-US" sz="1000" dirty="0">
                <a:solidFill>
                  <a:schemeClr val="accent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홈 화면입니다</a:t>
            </a:r>
            <a:r>
              <a:rPr lang="en-US" altLang="ko-KR" sz="1000" dirty="0">
                <a:solidFill>
                  <a:schemeClr val="accent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</a:t>
            </a:r>
          </a:p>
          <a:p>
            <a:pPr eaLnBrk="1" latinLnBrk="1" hangingPunct="1">
              <a:lnSpc>
                <a:spcPct val="120000"/>
              </a:lnSpc>
              <a:defRPr/>
            </a:pPr>
            <a:endParaRPr lang="en-US" altLang="ko-KR" sz="1000" dirty="0">
              <a:solidFill>
                <a:schemeClr val="tx2">
                  <a:lumMod val="75000"/>
                  <a:lumOff val="25000"/>
                </a:schemeClr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  <a:p>
            <a:pPr marL="228598" indent="-228598" eaLnBrk="1" latinLnBrk="1" hangingPunct="1">
              <a:lnSpc>
                <a:spcPct val="120000"/>
              </a:lnSpc>
              <a:buAutoNum type="arabicPeriod"/>
              <a:defRPr/>
            </a:pP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클릭하여 용어검색을 합니다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</a:t>
            </a:r>
          </a:p>
          <a:p>
            <a:pPr marL="228598" indent="-228598" eaLnBrk="1" latinLnBrk="1" hangingPunct="1">
              <a:lnSpc>
                <a:spcPct val="120000"/>
              </a:lnSpc>
              <a:buAutoNum type="arabicPeriod"/>
              <a:defRPr/>
            </a:pP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전체메뉴 햄버거 아이콘입니다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</a:t>
            </a:r>
          </a:p>
          <a:p>
            <a:pPr marL="228598" indent="-228598" eaLnBrk="1" latinLnBrk="1" hangingPunct="1">
              <a:lnSpc>
                <a:spcPct val="120000"/>
              </a:lnSpc>
              <a:buAutoNum type="arabicPeriod"/>
              <a:defRPr/>
            </a:pP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용어 카드입니다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클릭하여 상세 내용을 보거나 </a:t>
            </a:r>
            <a:r>
              <a:rPr lang="ko-KR" altLang="en-US" sz="1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즐겨찾기할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수 있습니다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볼륨 아이콘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(      )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을 클릭하면 발음을 들을 수 있습니다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음성 볼륨 및 읽는 속도는 사용하시는 디바이스의 소리 설정 기능에서 제어할 수 있습니다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  <a:b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</a:b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용어카드를 탭 하여 용어 상세 카드를 볼 수 있습니다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</a:p>
          <a:p>
            <a:pPr marL="228598" indent="-228598" eaLnBrk="1" latinLnBrk="1" hangingPunct="1">
              <a:lnSpc>
                <a:spcPct val="120000"/>
              </a:lnSpc>
              <a:buAutoNum type="arabicPeriod"/>
              <a:defRPr/>
            </a:pPr>
            <a:r>
              <a:rPr lang="ko-KR" altLang="en-US" sz="1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바텀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시트를 클릭하여 학습 현황을 확인하거나 공부를 시작합니다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</a:p>
          <a:p>
            <a:pPr marL="228598" indent="-228598" eaLnBrk="1" latinLnBrk="1" hangingPunct="1">
              <a:lnSpc>
                <a:spcPct val="120000"/>
              </a:lnSpc>
              <a:buAutoNum type="arabicPeriod"/>
              <a:defRPr/>
            </a:pP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네비게이션 메뉴입니다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</a:t>
            </a:r>
          </a:p>
          <a:p>
            <a:pPr marL="228598" indent="-228598" eaLnBrk="1" latinLnBrk="1" hangingPunct="1">
              <a:lnSpc>
                <a:spcPct val="120000"/>
              </a:lnSpc>
              <a:buAutoNum type="arabicPeriod"/>
              <a:defRPr/>
            </a:pP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의학용어 구조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&amp;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원리 페이지로 이동합니다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</a:p>
          <a:p>
            <a:pPr marL="228598" indent="-228598" eaLnBrk="1" latinLnBrk="1" hangingPunct="1">
              <a:lnSpc>
                <a:spcPct val="120000"/>
              </a:lnSpc>
              <a:buAutoNum type="arabicPeriod"/>
              <a:defRPr/>
            </a:pP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AI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추천 용어 공부를 시작합니다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</a:p>
          <a:p>
            <a:pPr marL="228598" indent="-228598" eaLnBrk="1" latinLnBrk="1" hangingPunct="1">
              <a:lnSpc>
                <a:spcPct val="120000"/>
              </a:lnSpc>
              <a:buAutoNum type="arabicPeriod"/>
              <a:defRPr/>
            </a:pP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공부 알람을 설정하여 용어 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push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알람을 받을 수 있습니다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</a:p>
          <a:p>
            <a:pPr marL="228598" indent="-228598" eaLnBrk="1" latinLnBrk="1" hangingPunct="1">
              <a:lnSpc>
                <a:spcPct val="120000"/>
              </a:lnSpc>
              <a:buAutoNum type="arabicPeriod"/>
              <a:defRPr/>
            </a:pP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공부 화면으로 이동합니다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</a:t>
            </a:r>
          </a:p>
          <a:p>
            <a:pPr marL="228598" indent="-228598" eaLnBrk="1" latinLnBrk="1" hangingPunct="1">
              <a:lnSpc>
                <a:spcPct val="120000"/>
              </a:lnSpc>
              <a:buAutoNum type="arabicPeriod"/>
              <a:defRPr/>
            </a:pPr>
            <a:endParaRPr lang="en-US" altLang="ko-KR" sz="1000" dirty="0">
              <a:solidFill>
                <a:schemeClr val="tx2">
                  <a:lumMod val="75000"/>
                  <a:lumOff val="25000"/>
                </a:schemeClr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9B7D956-EF0F-11AD-619F-44A287EA08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4" y="1589511"/>
            <a:ext cx="2025159" cy="45003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Annotation">
            <a:extLst>
              <a:ext uri="{FF2B5EF4-FFF2-40B4-BE49-F238E27FC236}">
                <a16:creationId xmlns:a16="http://schemas.microsoft.com/office/drawing/2014/main" id="{EC8011B6-20B1-7584-AA5A-CA06E9E9B933}"/>
              </a:ext>
            </a:extLst>
          </p:cNvPr>
          <p:cNvSpPr/>
          <p:nvPr/>
        </p:nvSpPr>
        <p:spPr>
          <a:xfrm>
            <a:off x="2204865" y="1727323"/>
            <a:ext cx="139091" cy="139091"/>
          </a:xfrm>
          <a:prstGeom prst="ellipse">
            <a:avLst/>
          </a:prstGeom>
          <a:solidFill>
            <a:srgbClr val="FFE9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accent6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</a:t>
            </a:r>
          </a:p>
        </p:txBody>
      </p:sp>
      <p:sp>
        <p:nvSpPr>
          <p:cNvPr id="17" name="Annotation">
            <a:extLst>
              <a:ext uri="{FF2B5EF4-FFF2-40B4-BE49-F238E27FC236}">
                <a16:creationId xmlns:a16="http://schemas.microsoft.com/office/drawing/2014/main" id="{6704B224-D585-3BEC-8038-1A848BAA8C6B}"/>
              </a:ext>
            </a:extLst>
          </p:cNvPr>
          <p:cNvSpPr/>
          <p:nvPr/>
        </p:nvSpPr>
        <p:spPr>
          <a:xfrm>
            <a:off x="2533368" y="1720972"/>
            <a:ext cx="139091" cy="139091"/>
          </a:xfrm>
          <a:prstGeom prst="ellipse">
            <a:avLst/>
          </a:prstGeom>
          <a:solidFill>
            <a:srgbClr val="FFE9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accent6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2</a:t>
            </a:r>
          </a:p>
        </p:txBody>
      </p:sp>
      <p:sp>
        <p:nvSpPr>
          <p:cNvPr id="18" name="Annotation">
            <a:extLst>
              <a:ext uri="{FF2B5EF4-FFF2-40B4-BE49-F238E27FC236}">
                <a16:creationId xmlns:a16="http://schemas.microsoft.com/office/drawing/2014/main" id="{EC8011B6-20B1-7584-AA5A-CA06E9E9B933}"/>
              </a:ext>
            </a:extLst>
          </p:cNvPr>
          <p:cNvSpPr/>
          <p:nvPr/>
        </p:nvSpPr>
        <p:spPr>
          <a:xfrm>
            <a:off x="908721" y="2719985"/>
            <a:ext cx="139091" cy="139091"/>
          </a:xfrm>
          <a:prstGeom prst="ellipse">
            <a:avLst/>
          </a:prstGeom>
          <a:solidFill>
            <a:srgbClr val="FFE9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accent6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3</a:t>
            </a:r>
          </a:p>
        </p:txBody>
      </p:sp>
      <p:sp>
        <p:nvSpPr>
          <p:cNvPr id="19" name="Annotation">
            <a:extLst>
              <a:ext uri="{FF2B5EF4-FFF2-40B4-BE49-F238E27FC236}">
                <a16:creationId xmlns:a16="http://schemas.microsoft.com/office/drawing/2014/main" id="{EC8011B6-20B1-7584-AA5A-CA06E9E9B933}"/>
              </a:ext>
            </a:extLst>
          </p:cNvPr>
          <p:cNvSpPr/>
          <p:nvPr/>
        </p:nvSpPr>
        <p:spPr>
          <a:xfrm>
            <a:off x="914707" y="5297471"/>
            <a:ext cx="139091" cy="139091"/>
          </a:xfrm>
          <a:prstGeom prst="ellipse">
            <a:avLst/>
          </a:prstGeom>
          <a:solidFill>
            <a:srgbClr val="FFE9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accent6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4</a:t>
            </a:r>
          </a:p>
        </p:txBody>
      </p:sp>
      <p:sp>
        <p:nvSpPr>
          <p:cNvPr id="20" name="Annotation">
            <a:extLst>
              <a:ext uri="{FF2B5EF4-FFF2-40B4-BE49-F238E27FC236}">
                <a16:creationId xmlns:a16="http://schemas.microsoft.com/office/drawing/2014/main" id="{EC8011B6-20B1-7584-AA5A-CA06E9E9B933}"/>
              </a:ext>
            </a:extLst>
          </p:cNvPr>
          <p:cNvSpPr/>
          <p:nvPr/>
        </p:nvSpPr>
        <p:spPr>
          <a:xfrm>
            <a:off x="768656" y="5608622"/>
            <a:ext cx="139091" cy="139091"/>
          </a:xfrm>
          <a:prstGeom prst="ellipse">
            <a:avLst/>
          </a:prstGeom>
          <a:solidFill>
            <a:srgbClr val="FFE9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accent6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5</a:t>
            </a:r>
          </a:p>
        </p:txBody>
      </p:sp>
      <p:sp>
        <p:nvSpPr>
          <p:cNvPr id="27" name="Annotation">
            <a:extLst>
              <a:ext uri="{FF2B5EF4-FFF2-40B4-BE49-F238E27FC236}">
                <a16:creationId xmlns:a16="http://schemas.microsoft.com/office/drawing/2014/main" id="{EC8011B6-20B1-7584-AA5A-CA06E9E9B933}"/>
              </a:ext>
            </a:extLst>
          </p:cNvPr>
          <p:cNvSpPr/>
          <p:nvPr/>
        </p:nvSpPr>
        <p:spPr>
          <a:xfrm>
            <a:off x="3491759" y="2334248"/>
            <a:ext cx="139091" cy="139091"/>
          </a:xfrm>
          <a:prstGeom prst="ellipse">
            <a:avLst/>
          </a:prstGeom>
          <a:solidFill>
            <a:srgbClr val="FFE9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accent6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6</a:t>
            </a:r>
          </a:p>
        </p:txBody>
      </p:sp>
      <p:sp>
        <p:nvSpPr>
          <p:cNvPr id="28" name="Annotation">
            <a:extLst>
              <a:ext uri="{FF2B5EF4-FFF2-40B4-BE49-F238E27FC236}">
                <a16:creationId xmlns:a16="http://schemas.microsoft.com/office/drawing/2014/main" id="{EC8011B6-20B1-7584-AA5A-CA06E9E9B933}"/>
              </a:ext>
            </a:extLst>
          </p:cNvPr>
          <p:cNvSpPr/>
          <p:nvPr/>
        </p:nvSpPr>
        <p:spPr>
          <a:xfrm>
            <a:off x="3491759" y="4747553"/>
            <a:ext cx="139091" cy="139091"/>
          </a:xfrm>
          <a:prstGeom prst="ellipse">
            <a:avLst/>
          </a:prstGeom>
          <a:solidFill>
            <a:srgbClr val="FFE9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accent6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8</a:t>
            </a:r>
          </a:p>
        </p:txBody>
      </p:sp>
      <p:sp>
        <p:nvSpPr>
          <p:cNvPr id="29" name="Annotation">
            <a:extLst>
              <a:ext uri="{FF2B5EF4-FFF2-40B4-BE49-F238E27FC236}">
                <a16:creationId xmlns:a16="http://schemas.microsoft.com/office/drawing/2014/main" id="{111661CC-9C6C-F0ED-BC2A-6DF4C00CBF57}"/>
              </a:ext>
            </a:extLst>
          </p:cNvPr>
          <p:cNvSpPr/>
          <p:nvPr/>
        </p:nvSpPr>
        <p:spPr>
          <a:xfrm>
            <a:off x="3491759" y="5703388"/>
            <a:ext cx="139091" cy="139091"/>
          </a:xfrm>
          <a:prstGeom prst="ellipse">
            <a:avLst/>
          </a:prstGeom>
          <a:solidFill>
            <a:srgbClr val="FFE9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accent6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9</a:t>
            </a: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FD4B5E49-0AB7-26CE-3DA1-54A3AC475C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161" y="7558986"/>
            <a:ext cx="137321" cy="137321"/>
          </a:xfrm>
          <a:prstGeom prst="rect">
            <a:avLst/>
          </a:prstGeom>
        </p:spPr>
      </p:pic>
      <p:grpSp>
        <p:nvGrpSpPr>
          <p:cNvPr id="36" name="Tap">
            <a:extLst>
              <a:ext uri="{FF2B5EF4-FFF2-40B4-BE49-F238E27FC236}">
                <a16:creationId xmlns:a16="http://schemas.microsoft.com/office/drawing/2014/main" id="{CEBF09CE-DB71-3CD6-1C5B-D160C2763F8A}"/>
              </a:ext>
            </a:extLst>
          </p:cNvPr>
          <p:cNvGrpSpPr>
            <a:grpSpLocks noChangeAspect="1"/>
          </p:cNvGrpSpPr>
          <p:nvPr/>
        </p:nvGrpSpPr>
        <p:grpSpPr>
          <a:xfrm>
            <a:off x="2042722" y="4612897"/>
            <a:ext cx="279221" cy="390639"/>
            <a:chOff x="1228726" y="1538288"/>
            <a:chExt cx="982663" cy="1374776"/>
          </a:xfrm>
        </p:grpSpPr>
        <p:sp>
          <p:nvSpPr>
            <p:cNvPr id="37" name="Touch Point">
              <a:extLst>
                <a:ext uri="{FF2B5EF4-FFF2-40B4-BE49-F238E27FC236}">
                  <a16:creationId xmlns:a16="http://schemas.microsoft.com/office/drawing/2014/main" id="{79602047-0D39-5CA7-1B6F-DEE9C146E3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12888" y="1538288"/>
              <a:ext cx="328613" cy="328613"/>
            </a:xfrm>
            <a:prstGeom prst="ellipse">
              <a:avLst/>
            </a:prstGeom>
            <a:noFill/>
            <a:ln w="25400" cap="sq">
              <a:solidFill>
                <a:srgbClr val="5B9BD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and">
              <a:extLst>
                <a:ext uri="{FF2B5EF4-FFF2-40B4-BE49-F238E27FC236}">
                  <a16:creationId xmlns:a16="http://schemas.microsoft.com/office/drawing/2014/main" id="{BC634C18-E1E7-9615-69E9-158B34E31E7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28726" y="1616076"/>
              <a:ext cx="982663" cy="1296988"/>
            </a:xfrm>
            <a:custGeom>
              <a:avLst/>
              <a:gdLst>
                <a:gd name="T0" fmla="*/ 466 w 962"/>
                <a:gd name="T1" fmla="*/ 1268 h 1268"/>
                <a:gd name="T2" fmla="*/ 391 w 962"/>
                <a:gd name="T3" fmla="*/ 1087 h 1268"/>
                <a:gd name="T4" fmla="*/ 213 w 962"/>
                <a:gd name="T5" fmla="*/ 831 h 1268"/>
                <a:gd name="T6" fmla="*/ 59 w 962"/>
                <a:gd name="T7" fmla="*/ 593 h 1268"/>
                <a:gd name="T8" fmla="*/ 77 w 962"/>
                <a:gd name="T9" fmla="*/ 487 h 1268"/>
                <a:gd name="T10" fmla="*/ 371 w 962"/>
                <a:gd name="T11" fmla="*/ 689 h 1268"/>
                <a:gd name="T12" fmla="*/ 369 w 962"/>
                <a:gd name="T13" fmla="*/ 116 h 1268"/>
                <a:gd name="T14" fmla="*/ 516 w 962"/>
                <a:gd name="T15" fmla="*/ 116 h 1268"/>
                <a:gd name="T16" fmla="*/ 516 w 962"/>
                <a:gd name="T17" fmla="*/ 533 h 1268"/>
                <a:gd name="T18" fmla="*/ 516 w 962"/>
                <a:gd name="T19" fmla="*/ 399 h 1268"/>
                <a:gd name="T20" fmla="*/ 662 w 962"/>
                <a:gd name="T21" fmla="*/ 399 h 1268"/>
                <a:gd name="T22" fmla="*/ 662 w 962"/>
                <a:gd name="T23" fmla="*/ 610 h 1268"/>
                <a:gd name="T24" fmla="*/ 662 w 962"/>
                <a:gd name="T25" fmla="*/ 479 h 1268"/>
                <a:gd name="T26" fmla="*/ 807 w 962"/>
                <a:gd name="T27" fmla="*/ 488 h 1268"/>
                <a:gd name="T28" fmla="*/ 807 w 962"/>
                <a:gd name="T29" fmla="*/ 678 h 1268"/>
                <a:gd name="T30" fmla="*/ 807 w 962"/>
                <a:gd name="T31" fmla="*/ 542 h 1268"/>
                <a:gd name="T32" fmla="*/ 946 w 962"/>
                <a:gd name="T33" fmla="*/ 555 h 1268"/>
                <a:gd name="T34" fmla="*/ 946 w 962"/>
                <a:gd name="T35" fmla="*/ 949 h 1268"/>
                <a:gd name="T36" fmla="*/ 851 w 962"/>
                <a:gd name="T37" fmla="*/ 1268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2" h="1268">
                  <a:moveTo>
                    <a:pt x="466" y="1268"/>
                  </a:moveTo>
                  <a:cubicBezTo>
                    <a:pt x="466" y="1187"/>
                    <a:pt x="449" y="1130"/>
                    <a:pt x="391" y="1087"/>
                  </a:cubicBezTo>
                  <a:cubicBezTo>
                    <a:pt x="328" y="1041"/>
                    <a:pt x="243" y="917"/>
                    <a:pt x="213" y="831"/>
                  </a:cubicBezTo>
                  <a:cubicBezTo>
                    <a:pt x="182" y="744"/>
                    <a:pt x="105" y="653"/>
                    <a:pt x="59" y="593"/>
                  </a:cubicBezTo>
                  <a:cubicBezTo>
                    <a:pt x="17" y="553"/>
                    <a:pt x="0" y="519"/>
                    <a:pt x="77" y="487"/>
                  </a:cubicBezTo>
                  <a:cubicBezTo>
                    <a:pt x="247" y="462"/>
                    <a:pt x="310" y="775"/>
                    <a:pt x="371" y="689"/>
                  </a:cubicBezTo>
                  <a:cubicBezTo>
                    <a:pt x="371" y="537"/>
                    <a:pt x="369" y="216"/>
                    <a:pt x="369" y="116"/>
                  </a:cubicBezTo>
                  <a:cubicBezTo>
                    <a:pt x="369" y="0"/>
                    <a:pt x="516" y="1"/>
                    <a:pt x="516" y="116"/>
                  </a:cubicBezTo>
                  <a:lnTo>
                    <a:pt x="516" y="533"/>
                  </a:lnTo>
                  <a:lnTo>
                    <a:pt x="516" y="399"/>
                  </a:lnTo>
                  <a:cubicBezTo>
                    <a:pt x="516" y="283"/>
                    <a:pt x="662" y="325"/>
                    <a:pt x="662" y="399"/>
                  </a:cubicBezTo>
                  <a:lnTo>
                    <a:pt x="662" y="610"/>
                  </a:lnTo>
                  <a:lnTo>
                    <a:pt x="662" y="479"/>
                  </a:lnTo>
                  <a:cubicBezTo>
                    <a:pt x="662" y="358"/>
                    <a:pt x="807" y="404"/>
                    <a:pt x="807" y="488"/>
                  </a:cubicBezTo>
                  <a:lnTo>
                    <a:pt x="807" y="678"/>
                  </a:lnTo>
                  <a:lnTo>
                    <a:pt x="807" y="542"/>
                  </a:lnTo>
                  <a:cubicBezTo>
                    <a:pt x="807" y="440"/>
                    <a:pt x="946" y="482"/>
                    <a:pt x="946" y="555"/>
                  </a:cubicBezTo>
                  <a:cubicBezTo>
                    <a:pt x="946" y="555"/>
                    <a:pt x="962" y="827"/>
                    <a:pt x="946" y="949"/>
                  </a:cubicBezTo>
                  <a:cubicBezTo>
                    <a:pt x="935" y="1041"/>
                    <a:pt x="851" y="1115"/>
                    <a:pt x="851" y="1268"/>
                  </a:cubicBezTo>
                </a:path>
              </a:pathLst>
            </a:custGeom>
            <a:solidFill>
              <a:srgbClr val="FFFFFF"/>
            </a:solidFill>
            <a:ln w="25400" cap="flat">
              <a:solidFill>
                <a:srgbClr val="3333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9" name="Annotation">
            <a:extLst>
              <a:ext uri="{FF2B5EF4-FFF2-40B4-BE49-F238E27FC236}">
                <a16:creationId xmlns:a16="http://schemas.microsoft.com/office/drawing/2014/main" id="{1364355B-EA4A-1731-6189-419FEDB08E7B}"/>
              </a:ext>
            </a:extLst>
          </p:cNvPr>
          <p:cNvSpPr/>
          <p:nvPr/>
        </p:nvSpPr>
        <p:spPr>
          <a:xfrm>
            <a:off x="4268791" y="2334248"/>
            <a:ext cx="139091" cy="139091"/>
          </a:xfrm>
          <a:prstGeom prst="ellipse">
            <a:avLst/>
          </a:prstGeom>
          <a:solidFill>
            <a:srgbClr val="FFE9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accent6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7</a:t>
            </a:r>
          </a:p>
        </p:txBody>
      </p:sp>
      <p:sp>
        <p:nvSpPr>
          <p:cNvPr id="42" name="화살표: 오른쪽 41">
            <a:extLst>
              <a:ext uri="{FF2B5EF4-FFF2-40B4-BE49-F238E27FC236}">
                <a16:creationId xmlns:a16="http://schemas.microsoft.com/office/drawing/2014/main" id="{7DE7D004-FED6-EED1-084B-CFFCF4333192}"/>
              </a:ext>
            </a:extLst>
          </p:cNvPr>
          <p:cNvSpPr/>
          <p:nvPr/>
        </p:nvSpPr>
        <p:spPr>
          <a:xfrm rot="10800000" flipH="1">
            <a:off x="2631095" y="5333607"/>
            <a:ext cx="756542" cy="205908"/>
          </a:xfrm>
          <a:prstGeom prst="rightArrow">
            <a:avLst>
              <a:gd name="adj1" fmla="val 50000"/>
              <a:gd name="adj2" fmla="val 63878"/>
            </a:avLst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36000"/>
                </a:schemeClr>
              </a:gs>
              <a:gs pos="44000">
                <a:schemeClr val="accent6">
                  <a:lumMod val="40000"/>
                  <a:lumOff val="60000"/>
                  <a:alpha val="5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4835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내용 개체 틀 1">
            <a:extLst>
              <a:ext uri="{FF2B5EF4-FFF2-40B4-BE49-F238E27FC236}">
                <a16:creationId xmlns:a16="http://schemas.microsoft.com/office/drawing/2014/main" id="{4DFE8B52-BF79-B679-7995-FE9242FDC343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476251" y="416496"/>
            <a:ext cx="6048375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ko-KR" altLang="en-US" dirty="0"/>
              <a:t>사용자 매뉴얼</a:t>
            </a:r>
            <a:r>
              <a:rPr lang="en-US" altLang="ko-KR" dirty="0"/>
              <a:t>-</a:t>
            </a:r>
            <a:r>
              <a:rPr lang="ko-KR" altLang="en-US" dirty="0"/>
              <a:t>학생용</a:t>
            </a:r>
          </a:p>
        </p:txBody>
      </p:sp>
      <p:sp>
        <p:nvSpPr>
          <p:cNvPr id="5124" name="내용 개체 틀 2">
            <a:extLst>
              <a:ext uri="{FF2B5EF4-FFF2-40B4-BE49-F238E27FC236}">
                <a16:creationId xmlns:a16="http://schemas.microsoft.com/office/drawing/2014/main" id="{16A0D31C-D4C4-5C45-2B28-AF0608316EE9}"/>
              </a:ext>
            </a:extLst>
          </p:cNvPr>
          <p:cNvSpPr>
            <a:spLocks noGrp="1" noChangeArrowheads="1"/>
          </p:cNvSpPr>
          <p:nvPr>
            <p:ph sz="quarter" idx="11"/>
          </p:nvPr>
        </p:nvSpPr>
        <p:spPr bwMode="auto">
          <a:xfrm>
            <a:off x="549275" y="783208"/>
            <a:ext cx="5975350" cy="35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dirty="0"/>
              <a:t>4)</a:t>
            </a:r>
            <a:r>
              <a:rPr lang="ko-KR" altLang="en-US" dirty="0"/>
              <a:t> 공부</a:t>
            </a: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833A2ACC-85BF-725C-AEE8-7CA99BE6D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82" y="6753200"/>
            <a:ext cx="6193110" cy="222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1"/>
          <a:lstStyle/>
          <a:p>
            <a:pPr eaLnBrk="1" latinLnBrk="1" hangingPunct="1">
              <a:lnSpc>
                <a:spcPct val="120000"/>
              </a:lnSpc>
              <a:defRPr/>
            </a:pPr>
            <a:r>
              <a:rPr lang="ko-KR" altLang="en-US" sz="1000" dirty="0">
                <a:solidFill>
                  <a:schemeClr val="accent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공부 화면입니다</a:t>
            </a:r>
            <a:r>
              <a:rPr lang="en-US" altLang="ko-KR" sz="1000" dirty="0">
                <a:solidFill>
                  <a:schemeClr val="accent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</a:t>
            </a:r>
          </a:p>
          <a:p>
            <a:pPr eaLnBrk="1" latinLnBrk="1" hangingPunct="1">
              <a:lnSpc>
                <a:spcPct val="120000"/>
              </a:lnSpc>
              <a:defRPr/>
            </a:pPr>
            <a:endParaRPr lang="en-US" altLang="ko-KR" sz="1000" dirty="0">
              <a:solidFill>
                <a:schemeClr val="tx2">
                  <a:lumMod val="75000"/>
                  <a:lumOff val="25000"/>
                </a:schemeClr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  <a:p>
            <a:pPr marL="228598" indent="-228598" eaLnBrk="1" latinLnBrk="1" hangingPunct="1">
              <a:lnSpc>
                <a:spcPct val="120000"/>
              </a:lnSpc>
              <a:buAutoNum type="arabicPeriod"/>
              <a:defRPr/>
            </a:pP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공부 방법을 선택하여 공부를 시작합니다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</a:p>
          <a:p>
            <a:pPr marL="228598" indent="-228598" eaLnBrk="1" latinLnBrk="1" hangingPunct="1">
              <a:lnSpc>
                <a:spcPct val="120000"/>
              </a:lnSpc>
              <a:buAutoNum type="arabicPeriod"/>
              <a:defRPr/>
            </a:pPr>
            <a:r>
              <a:rPr lang="ko-KR" altLang="en-US" sz="1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바텀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시트를 클릭하여 공부를 계획하고 모니터링합니다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</a:p>
          <a:p>
            <a:pPr marL="228598" indent="-228598" eaLnBrk="1" latinLnBrk="1" hangingPunct="1">
              <a:lnSpc>
                <a:spcPct val="120000"/>
              </a:lnSpc>
              <a:buAutoNum type="arabicPeriod"/>
              <a:defRPr/>
            </a:pP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용어 공부 화면입니다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[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암기완료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]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를 클릭하면 공부 완료 후 분야별 용어공부 현황을 확인할 수 있습니다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</a:p>
          <a:p>
            <a:pPr marL="228598" indent="-228598" eaLnBrk="1" latinLnBrk="1" hangingPunct="1">
              <a:lnSpc>
                <a:spcPct val="120000"/>
              </a:lnSpc>
              <a:buAutoNum type="arabicPeriod"/>
              <a:defRPr/>
            </a:pP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[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공부종료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]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를 클릭하여 학습횟수 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1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회를 카운트합니다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지도 교수님이 학생들의 앱 공부 이력을 확인하는 자료로 제공됩니다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</a:p>
          <a:p>
            <a:pPr marL="228598" indent="-228598" eaLnBrk="1" latinLnBrk="1" hangingPunct="1">
              <a:lnSpc>
                <a:spcPct val="120000"/>
              </a:lnSpc>
              <a:buAutoNum type="arabicPeriod"/>
              <a:defRPr/>
            </a:pP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공부 도중 공부 방법 바꾸기를 하여 공부를 이어갈 수 있습니다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</a:p>
          <a:p>
            <a:pPr marL="228598" indent="-228598" eaLnBrk="1" latinLnBrk="1" hangingPunct="1">
              <a:lnSpc>
                <a:spcPct val="120000"/>
              </a:lnSpc>
              <a:buAutoNum type="arabicPeriod"/>
              <a:defRPr/>
            </a:pP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4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가지의 공부 방법을 중복 선택하여 공부할 수 있습니다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139C389-168D-5166-148B-7F5E76C98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9" y="1777744"/>
            <a:ext cx="1533610" cy="3408021"/>
          </a:xfrm>
          <a:prstGeom prst="rect">
            <a:avLst/>
          </a:prstGeom>
          <a:solidFill>
            <a:srgbClr val="FFE999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C2F3059-DB69-A548-4E02-234F02CED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630" y="1751848"/>
            <a:ext cx="1533610" cy="3408021"/>
          </a:xfrm>
          <a:prstGeom prst="rect">
            <a:avLst/>
          </a:prstGeom>
          <a:solidFill>
            <a:srgbClr val="FFE999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EB54ABB-A454-A6CB-0461-8514F9475C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12" b="1"/>
          <a:stretch/>
        </p:blipFill>
        <p:spPr>
          <a:xfrm>
            <a:off x="4766260" y="4222845"/>
            <a:ext cx="1313322" cy="192583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265DD97-8A76-98DA-42CB-B4DEC04364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7"/>
          <a:stretch/>
        </p:blipFill>
        <p:spPr>
          <a:xfrm>
            <a:off x="4797154" y="1639567"/>
            <a:ext cx="1257221" cy="233628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Annotation">
            <a:extLst>
              <a:ext uri="{FF2B5EF4-FFF2-40B4-BE49-F238E27FC236}">
                <a16:creationId xmlns:a16="http://schemas.microsoft.com/office/drawing/2014/main" id="{EC8011B6-20B1-7584-AA5A-CA06E9E9B933}"/>
              </a:ext>
            </a:extLst>
          </p:cNvPr>
          <p:cNvSpPr/>
          <p:nvPr/>
        </p:nvSpPr>
        <p:spPr>
          <a:xfrm>
            <a:off x="517196" y="1759252"/>
            <a:ext cx="139091" cy="139091"/>
          </a:xfrm>
          <a:prstGeom prst="ellipse">
            <a:avLst/>
          </a:prstGeom>
          <a:solidFill>
            <a:srgbClr val="FFE9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accent6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</a:t>
            </a:r>
          </a:p>
        </p:txBody>
      </p:sp>
      <p:sp>
        <p:nvSpPr>
          <p:cNvPr id="22" name="Annotation">
            <a:extLst>
              <a:ext uri="{FF2B5EF4-FFF2-40B4-BE49-F238E27FC236}">
                <a16:creationId xmlns:a16="http://schemas.microsoft.com/office/drawing/2014/main" id="{EC8011B6-20B1-7584-AA5A-CA06E9E9B933}"/>
              </a:ext>
            </a:extLst>
          </p:cNvPr>
          <p:cNvSpPr/>
          <p:nvPr/>
        </p:nvSpPr>
        <p:spPr>
          <a:xfrm>
            <a:off x="2528876" y="1751848"/>
            <a:ext cx="139091" cy="139091"/>
          </a:xfrm>
          <a:prstGeom prst="ellipse">
            <a:avLst/>
          </a:prstGeom>
          <a:solidFill>
            <a:srgbClr val="FFE9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accent6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2</a:t>
            </a:r>
          </a:p>
        </p:txBody>
      </p:sp>
      <p:sp>
        <p:nvSpPr>
          <p:cNvPr id="23" name="Annotation">
            <a:extLst>
              <a:ext uri="{FF2B5EF4-FFF2-40B4-BE49-F238E27FC236}">
                <a16:creationId xmlns:a16="http://schemas.microsoft.com/office/drawing/2014/main" id="{EC8011B6-20B1-7584-AA5A-CA06E9E9B933}"/>
              </a:ext>
            </a:extLst>
          </p:cNvPr>
          <p:cNvSpPr/>
          <p:nvPr/>
        </p:nvSpPr>
        <p:spPr>
          <a:xfrm>
            <a:off x="4865733" y="2881295"/>
            <a:ext cx="139091" cy="139091"/>
          </a:xfrm>
          <a:prstGeom prst="ellipse">
            <a:avLst/>
          </a:prstGeom>
          <a:solidFill>
            <a:srgbClr val="FFE9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accent6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3</a:t>
            </a:r>
          </a:p>
        </p:txBody>
      </p:sp>
      <p:sp>
        <p:nvSpPr>
          <p:cNvPr id="24" name="Annotation">
            <a:extLst>
              <a:ext uri="{FF2B5EF4-FFF2-40B4-BE49-F238E27FC236}">
                <a16:creationId xmlns:a16="http://schemas.microsoft.com/office/drawing/2014/main" id="{EC8011B6-20B1-7584-AA5A-CA06E9E9B933}"/>
              </a:ext>
            </a:extLst>
          </p:cNvPr>
          <p:cNvSpPr/>
          <p:nvPr/>
        </p:nvSpPr>
        <p:spPr>
          <a:xfrm>
            <a:off x="4868861" y="3165244"/>
            <a:ext cx="139091" cy="139091"/>
          </a:xfrm>
          <a:prstGeom prst="ellipse">
            <a:avLst/>
          </a:prstGeom>
          <a:solidFill>
            <a:srgbClr val="FFE9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accent6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4</a:t>
            </a:r>
          </a:p>
        </p:txBody>
      </p:sp>
      <p:sp>
        <p:nvSpPr>
          <p:cNvPr id="25" name="Annotation">
            <a:extLst>
              <a:ext uri="{FF2B5EF4-FFF2-40B4-BE49-F238E27FC236}">
                <a16:creationId xmlns:a16="http://schemas.microsoft.com/office/drawing/2014/main" id="{EC8011B6-20B1-7584-AA5A-CA06E9E9B933}"/>
              </a:ext>
            </a:extLst>
          </p:cNvPr>
          <p:cNvSpPr/>
          <p:nvPr/>
        </p:nvSpPr>
        <p:spPr>
          <a:xfrm>
            <a:off x="5076015" y="3478281"/>
            <a:ext cx="139091" cy="139091"/>
          </a:xfrm>
          <a:prstGeom prst="ellipse">
            <a:avLst/>
          </a:prstGeom>
          <a:solidFill>
            <a:srgbClr val="FFE9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accent6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5</a:t>
            </a:r>
          </a:p>
        </p:txBody>
      </p:sp>
      <p:grpSp>
        <p:nvGrpSpPr>
          <p:cNvPr id="26" name="Tap">
            <a:extLst>
              <a:ext uri="{FF2B5EF4-FFF2-40B4-BE49-F238E27FC236}">
                <a16:creationId xmlns:a16="http://schemas.microsoft.com/office/drawing/2014/main" id="{5FB10B5B-04D4-1B59-F89F-FD4F3EFBA130}"/>
              </a:ext>
            </a:extLst>
          </p:cNvPr>
          <p:cNvGrpSpPr>
            <a:grpSpLocks noChangeAspect="1"/>
          </p:cNvGrpSpPr>
          <p:nvPr/>
        </p:nvGrpSpPr>
        <p:grpSpPr>
          <a:xfrm>
            <a:off x="5589240" y="3531145"/>
            <a:ext cx="216024" cy="302224"/>
            <a:chOff x="1228726" y="1538288"/>
            <a:chExt cx="982663" cy="1374776"/>
          </a:xfrm>
        </p:grpSpPr>
        <p:sp>
          <p:nvSpPr>
            <p:cNvPr id="30" name="Touch Point">
              <a:extLst>
                <a:ext uri="{FF2B5EF4-FFF2-40B4-BE49-F238E27FC236}">
                  <a16:creationId xmlns:a16="http://schemas.microsoft.com/office/drawing/2014/main" id="{B24FE0F2-4CCD-4D8C-6017-CEF37A4D64C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12888" y="1538288"/>
              <a:ext cx="328613" cy="328613"/>
            </a:xfrm>
            <a:prstGeom prst="ellipse">
              <a:avLst/>
            </a:prstGeom>
            <a:noFill/>
            <a:ln w="25400" cap="sq">
              <a:solidFill>
                <a:srgbClr val="5B9BD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and">
              <a:extLst>
                <a:ext uri="{FF2B5EF4-FFF2-40B4-BE49-F238E27FC236}">
                  <a16:creationId xmlns:a16="http://schemas.microsoft.com/office/drawing/2014/main" id="{EAB23EC4-695C-212C-CD5D-27E0AE3660A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28726" y="1616076"/>
              <a:ext cx="982663" cy="1296988"/>
            </a:xfrm>
            <a:custGeom>
              <a:avLst/>
              <a:gdLst>
                <a:gd name="T0" fmla="*/ 466 w 962"/>
                <a:gd name="T1" fmla="*/ 1268 h 1268"/>
                <a:gd name="T2" fmla="*/ 391 w 962"/>
                <a:gd name="T3" fmla="*/ 1087 h 1268"/>
                <a:gd name="T4" fmla="*/ 213 w 962"/>
                <a:gd name="T5" fmla="*/ 831 h 1268"/>
                <a:gd name="T6" fmla="*/ 59 w 962"/>
                <a:gd name="T7" fmla="*/ 593 h 1268"/>
                <a:gd name="T8" fmla="*/ 77 w 962"/>
                <a:gd name="T9" fmla="*/ 487 h 1268"/>
                <a:gd name="T10" fmla="*/ 371 w 962"/>
                <a:gd name="T11" fmla="*/ 689 h 1268"/>
                <a:gd name="T12" fmla="*/ 369 w 962"/>
                <a:gd name="T13" fmla="*/ 116 h 1268"/>
                <a:gd name="T14" fmla="*/ 516 w 962"/>
                <a:gd name="T15" fmla="*/ 116 h 1268"/>
                <a:gd name="T16" fmla="*/ 516 w 962"/>
                <a:gd name="T17" fmla="*/ 533 h 1268"/>
                <a:gd name="T18" fmla="*/ 516 w 962"/>
                <a:gd name="T19" fmla="*/ 399 h 1268"/>
                <a:gd name="T20" fmla="*/ 662 w 962"/>
                <a:gd name="T21" fmla="*/ 399 h 1268"/>
                <a:gd name="T22" fmla="*/ 662 w 962"/>
                <a:gd name="T23" fmla="*/ 610 h 1268"/>
                <a:gd name="T24" fmla="*/ 662 w 962"/>
                <a:gd name="T25" fmla="*/ 479 h 1268"/>
                <a:gd name="T26" fmla="*/ 807 w 962"/>
                <a:gd name="T27" fmla="*/ 488 h 1268"/>
                <a:gd name="T28" fmla="*/ 807 w 962"/>
                <a:gd name="T29" fmla="*/ 678 h 1268"/>
                <a:gd name="T30" fmla="*/ 807 w 962"/>
                <a:gd name="T31" fmla="*/ 542 h 1268"/>
                <a:gd name="T32" fmla="*/ 946 w 962"/>
                <a:gd name="T33" fmla="*/ 555 h 1268"/>
                <a:gd name="T34" fmla="*/ 946 w 962"/>
                <a:gd name="T35" fmla="*/ 949 h 1268"/>
                <a:gd name="T36" fmla="*/ 851 w 962"/>
                <a:gd name="T37" fmla="*/ 1268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2" h="1268">
                  <a:moveTo>
                    <a:pt x="466" y="1268"/>
                  </a:moveTo>
                  <a:cubicBezTo>
                    <a:pt x="466" y="1187"/>
                    <a:pt x="449" y="1130"/>
                    <a:pt x="391" y="1087"/>
                  </a:cubicBezTo>
                  <a:cubicBezTo>
                    <a:pt x="328" y="1041"/>
                    <a:pt x="243" y="917"/>
                    <a:pt x="213" y="831"/>
                  </a:cubicBezTo>
                  <a:cubicBezTo>
                    <a:pt x="182" y="744"/>
                    <a:pt x="105" y="653"/>
                    <a:pt x="59" y="593"/>
                  </a:cubicBezTo>
                  <a:cubicBezTo>
                    <a:pt x="17" y="553"/>
                    <a:pt x="0" y="519"/>
                    <a:pt x="77" y="487"/>
                  </a:cubicBezTo>
                  <a:cubicBezTo>
                    <a:pt x="247" y="462"/>
                    <a:pt x="310" y="775"/>
                    <a:pt x="371" y="689"/>
                  </a:cubicBezTo>
                  <a:cubicBezTo>
                    <a:pt x="371" y="537"/>
                    <a:pt x="369" y="216"/>
                    <a:pt x="369" y="116"/>
                  </a:cubicBezTo>
                  <a:cubicBezTo>
                    <a:pt x="369" y="0"/>
                    <a:pt x="516" y="1"/>
                    <a:pt x="516" y="116"/>
                  </a:cubicBezTo>
                  <a:lnTo>
                    <a:pt x="516" y="533"/>
                  </a:lnTo>
                  <a:lnTo>
                    <a:pt x="516" y="399"/>
                  </a:lnTo>
                  <a:cubicBezTo>
                    <a:pt x="516" y="283"/>
                    <a:pt x="662" y="325"/>
                    <a:pt x="662" y="399"/>
                  </a:cubicBezTo>
                  <a:lnTo>
                    <a:pt x="662" y="610"/>
                  </a:lnTo>
                  <a:lnTo>
                    <a:pt x="662" y="479"/>
                  </a:lnTo>
                  <a:cubicBezTo>
                    <a:pt x="662" y="358"/>
                    <a:pt x="807" y="404"/>
                    <a:pt x="807" y="488"/>
                  </a:cubicBezTo>
                  <a:lnTo>
                    <a:pt x="807" y="678"/>
                  </a:lnTo>
                  <a:lnTo>
                    <a:pt x="807" y="542"/>
                  </a:lnTo>
                  <a:cubicBezTo>
                    <a:pt x="807" y="440"/>
                    <a:pt x="946" y="482"/>
                    <a:pt x="946" y="555"/>
                  </a:cubicBezTo>
                  <a:cubicBezTo>
                    <a:pt x="946" y="555"/>
                    <a:pt x="962" y="827"/>
                    <a:pt x="946" y="949"/>
                  </a:cubicBezTo>
                  <a:cubicBezTo>
                    <a:pt x="935" y="1041"/>
                    <a:pt x="851" y="1115"/>
                    <a:pt x="851" y="1268"/>
                  </a:cubicBezTo>
                </a:path>
              </a:pathLst>
            </a:custGeom>
            <a:solidFill>
              <a:srgbClr val="FFFFFF"/>
            </a:solidFill>
            <a:ln w="25400" cap="flat">
              <a:solidFill>
                <a:srgbClr val="3333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2" name="Annotation">
            <a:extLst>
              <a:ext uri="{FF2B5EF4-FFF2-40B4-BE49-F238E27FC236}">
                <a16:creationId xmlns:a16="http://schemas.microsoft.com/office/drawing/2014/main" id="{EC8011B6-20B1-7584-AA5A-CA06E9E9B933}"/>
              </a:ext>
            </a:extLst>
          </p:cNvPr>
          <p:cNvSpPr/>
          <p:nvPr/>
        </p:nvSpPr>
        <p:spPr>
          <a:xfrm>
            <a:off x="4730232" y="4631579"/>
            <a:ext cx="139091" cy="139091"/>
          </a:xfrm>
          <a:prstGeom prst="ellipse">
            <a:avLst/>
          </a:prstGeom>
          <a:solidFill>
            <a:srgbClr val="FFE9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accent6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17714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내용 개체 틀 1">
            <a:extLst>
              <a:ext uri="{FF2B5EF4-FFF2-40B4-BE49-F238E27FC236}">
                <a16:creationId xmlns:a16="http://schemas.microsoft.com/office/drawing/2014/main" id="{4DFE8B52-BF79-B679-7995-FE9242FDC343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476251" y="416496"/>
            <a:ext cx="6048375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ko-KR" altLang="en-US" dirty="0"/>
              <a:t>사용자 매뉴얼</a:t>
            </a:r>
            <a:r>
              <a:rPr lang="en-US" altLang="ko-KR" dirty="0"/>
              <a:t>-</a:t>
            </a:r>
            <a:r>
              <a:rPr lang="ko-KR" altLang="en-US" dirty="0"/>
              <a:t>학생용</a:t>
            </a:r>
          </a:p>
        </p:txBody>
      </p:sp>
      <p:sp>
        <p:nvSpPr>
          <p:cNvPr id="5124" name="내용 개체 틀 2">
            <a:extLst>
              <a:ext uri="{FF2B5EF4-FFF2-40B4-BE49-F238E27FC236}">
                <a16:creationId xmlns:a16="http://schemas.microsoft.com/office/drawing/2014/main" id="{16A0D31C-D4C4-5C45-2B28-AF0608316EE9}"/>
              </a:ext>
            </a:extLst>
          </p:cNvPr>
          <p:cNvSpPr>
            <a:spLocks noGrp="1" noChangeArrowheads="1"/>
          </p:cNvSpPr>
          <p:nvPr>
            <p:ph sz="quarter" idx="11"/>
          </p:nvPr>
        </p:nvSpPr>
        <p:spPr bwMode="auto">
          <a:xfrm>
            <a:off x="549275" y="783208"/>
            <a:ext cx="5975350" cy="35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dirty="0"/>
              <a:t>5)</a:t>
            </a:r>
            <a:r>
              <a:rPr lang="ko-KR" altLang="en-US" dirty="0"/>
              <a:t> 테스트</a:t>
            </a: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833A2ACC-85BF-725C-AEE8-7CA99BE6D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82" y="6753200"/>
            <a:ext cx="6193110" cy="222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1"/>
          <a:lstStyle/>
          <a:p>
            <a:pPr eaLnBrk="1" latinLnBrk="1" hangingPunct="1">
              <a:lnSpc>
                <a:spcPct val="120000"/>
              </a:lnSpc>
              <a:defRPr/>
            </a:pPr>
            <a:r>
              <a:rPr lang="ko-KR" altLang="en-US" sz="1000" dirty="0">
                <a:solidFill>
                  <a:schemeClr val="accent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테스트 화면입니다</a:t>
            </a:r>
            <a:r>
              <a:rPr lang="en-US" altLang="ko-KR" sz="1000" dirty="0">
                <a:solidFill>
                  <a:schemeClr val="accent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</a:t>
            </a:r>
          </a:p>
          <a:p>
            <a:pPr eaLnBrk="1" latinLnBrk="1" hangingPunct="1">
              <a:lnSpc>
                <a:spcPct val="120000"/>
              </a:lnSpc>
              <a:defRPr/>
            </a:pPr>
            <a:endParaRPr lang="en-US" altLang="ko-KR" sz="1000" dirty="0">
              <a:solidFill>
                <a:schemeClr val="tx2">
                  <a:lumMod val="75000"/>
                  <a:lumOff val="25000"/>
                </a:schemeClr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  <a:p>
            <a:pPr marL="228598" indent="-228598" eaLnBrk="1" latinLnBrk="1" hangingPunct="1">
              <a:lnSpc>
                <a:spcPct val="120000"/>
              </a:lnSpc>
              <a:buAutoNum type="arabicPeriod"/>
              <a:defRPr/>
            </a:pP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테스트 범위와 테스트 방법을 선택합니다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</a:p>
          <a:p>
            <a:pPr marL="228598" indent="-228598" eaLnBrk="1" latinLnBrk="1" hangingPunct="1">
              <a:lnSpc>
                <a:spcPct val="120000"/>
              </a:lnSpc>
              <a:buAutoNum type="arabicPeriod"/>
              <a:defRPr/>
            </a:pP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테스트를 완료합니다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</a:p>
          <a:p>
            <a:pPr marL="228598" indent="-228598" eaLnBrk="1" latinLnBrk="1" hangingPunct="1">
              <a:lnSpc>
                <a:spcPct val="120000"/>
              </a:lnSpc>
              <a:buAutoNum type="arabicPeriod"/>
              <a:defRPr/>
            </a:pP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테스트 결과를 확인하고 테스트를 종료합니다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</a:p>
          <a:p>
            <a:pPr marL="228598" indent="-228598" eaLnBrk="1" latinLnBrk="1" hangingPunct="1">
              <a:lnSpc>
                <a:spcPct val="120000"/>
              </a:lnSpc>
              <a:buAutoNum type="arabicPeriod"/>
              <a:defRPr/>
            </a:pP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오답리스트를 확인합니다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6565115-DBAA-AF25-998B-556FCA6D4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83" y="1821176"/>
            <a:ext cx="1757416" cy="390536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F5E29578-9ED0-C895-6E47-BA595375D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862" y="3460264"/>
            <a:ext cx="1213156" cy="269590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71BA65F-6AE0-BD68-1140-98989EF327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42" y="1825313"/>
            <a:ext cx="1755555" cy="390123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4D8DB46A-745E-3766-567B-630DE0635F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84" y="1850458"/>
            <a:ext cx="1213156" cy="269590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Annotation">
            <a:extLst>
              <a:ext uri="{FF2B5EF4-FFF2-40B4-BE49-F238E27FC236}">
                <a16:creationId xmlns:a16="http://schemas.microsoft.com/office/drawing/2014/main" id="{EC8011B6-20B1-7584-AA5A-CA06E9E9B933}"/>
              </a:ext>
            </a:extLst>
          </p:cNvPr>
          <p:cNvSpPr/>
          <p:nvPr/>
        </p:nvSpPr>
        <p:spPr>
          <a:xfrm>
            <a:off x="437432" y="2379158"/>
            <a:ext cx="139091" cy="139091"/>
          </a:xfrm>
          <a:prstGeom prst="ellipse">
            <a:avLst/>
          </a:prstGeom>
          <a:solidFill>
            <a:srgbClr val="FFE9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accent6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</a:t>
            </a:r>
          </a:p>
        </p:txBody>
      </p:sp>
      <p:sp>
        <p:nvSpPr>
          <p:cNvPr id="28" name="Annotation">
            <a:extLst>
              <a:ext uri="{FF2B5EF4-FFF2-40B4-BE49-F238E27FC236}">
                <a16:creationId xmlns:a16="http://schemas.microsoft.com/office/drawing/2014/main" id="{EC8011B6-20B1-7584-AA5A-CA06E9E9B933}"/>
              </a:ext>
            </a:extLst>
          </p:cNvPr>
          <p:cNvSpPr/>
          <p:nvPr/>
        </p:nvSpPr>
        <p:spPr>
          <a:xfrm>
            <a:off x="2490762" y="2415610"/>
            <a:ext cx="139091" cy="139091"/>
          </a:xfrm>
          <a:prstGeom prst="ellipse">
            <a:avLst/>
          </a:prstGeom>
          <a:solidFill>
            <a:srgbClr val="FFE9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accent6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2</a:t>
            </a:r>
          </a:p>
        </p:txBody>
      </p:sp>
      <p:sp>
        <p:nvSpPr>
          <p:cNvPr id="29" name="Annotation">
            <a:extLst>
              <a:ext uri="{FF2B5EF4-FFF2-40B4-BE49-F238E27FC236}">
                <a16:creationId xmlns:a16="http://schemas.microsoft.com/office/drawing/2014/main" id="{EC8011B6-20B1-7584-AA5A-CA06E9E9B933}"/>
              </a:ext>
            </a:extLst>
          </p:cNvPr>
          <p:cNvSpPr/>
          <p:nvPr/>
        </p:nvSpPr>
        <p:spPr>
          <a:xfrm>
            <a:off x="4471976" y="2445052"/>
            <a:ext cx="139091" cy="139091"/>
          </a:xfrm>
          <a:prstGeom prst="ellipse">
            <a:avLst/>
          </a:prstGeom>
          <a:solidFill>
            <a:srgbClr val="FFE9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accent6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3</a:t>
            </a:r>
          </a:p>
        </p:txBody>
      </p:sp>
      <p:sp>
        <p:nvSpPr>
          <p:cNvPr id="33" name="Annotation">
            <a:extLst>
              <a:ext uri="{FF2B5EF4-FFF2-40B4-BE49-F238E27FC236}">
                <a16:creationId xmlns:a16="http://schemas.microsoft.com/office/drawing/2014/main" id="{EC8011B6-20B1-7584-AA5A-CA06E9E9B933}"/>
              </a:ext>
            </a:extLst>
          </p:cNvPr>
          <p:cNvSpPr/>
          <p:nvPr/>
        </p:nvSpPr>
        <p:spPr>
          <a:xfrm>
            <a:off x="5279696" y="4708192"/>
            <a:ext cx="139091" cy="139091"/>
          </a:xfrm>
          <a:prstGeom prst="ellipse">
            <a:avLst/>
          </a:prstGeom>
          <a:solidFill>
            <a:srgbClr val="FFE9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accent6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37308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내용 개체 틀 1">
            <a:extLst>
              <a:ext uri="{FF2B5EF4-FFF2-40B4-BE49-F238E27FC236}">
                <a16:creationId xmlns:a16="http://schemas.microsoft.com/office/drawing/2014/main" id="{4DFE8B52-BF79-B679-7995-FE9242FDC343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476251" y="416496"/>
            <a:ext cx="6048375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ko-KR" altLang="en-US" dirty="0"/>
              <a:t>사용자 매뉴얼</a:t>
            </a:r>
            <a:r>
              <a:rPr lang="en-US" altLang="ko-KR" dirty="0"/>
              <a:t>-</a:t>
            </a:r>
            <a:r>
              <a:rPr lang="ko-KR" altLang="en-US" dirty="0"/>
              <a:t>학생용</a:t>
            </a:r>
          </a:p>
        </p:txBody>
      </p:sp>
      <p:sp>
        <p:nvSpPr>
          <p:cNvPr id="5124" name="내용 개체 틀 2">
            <a:extLst>
              <a:ext uri="{FF2B5EF4-FFF2-40B4-BE49-F238E27FC236}">
                <a16:creationId xmlns:a16="http://schemas.microsoft.com/office/drawing/2014/main" id="{16A0D31C-D4C4-5C45-2B28-AF0608316EE9}"/>
              </a:ext>
            </a:extLst>
          </p:cNvPr>
          <p:cNvSpPr>
            <a:spLocks noGrp="1" noChangeArrowheads="1"/>
          </p:cNvSpPr>
          <p:nvPr>
            <p:ph sz="quarter" idx="11"/>
          </p:nvPr>
        </p:nvSpPr>
        <p:spPr bwMode="auto">
          <a:xfrm>
            <a:off x="549275" y="783208"/>
            <a:ext cx="5975350" cy="35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dirty="0"/>
              <a:t>6)</a:t>
            </a:r>
            <a:r>
              <a:rPr lang="ko-KR" altLang="en-US" dirty="0"/>
              <a:t> 사전</a:t>
            </a: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833A2ACC-85BF-725C-AEE8-7CA99BE6D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82" y="6751960"/>
            <a:ext cx="619311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1"/>
          <a:lstStyle/>
          <a:p>
            <a:pPr eaLnBrk="1" latinLnBrk="1" hangingPunct="1">
              <a:lnSpc>
                <a:spcPct val="120000"/>
              </a:lnSpc>
              <a:defRPr/>
            </a:pPr>
            <a:r>
              <a:rPr lang="ko-KR" altLang="en-US" sz="1000" dirty="0">
                <a:solidFill>
                  <a:schemeClr val="accent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사전 화면입니다</a:t>
            </a:r>
            <a:r>
              <a:rPr lang="en-US" altLang="ko-KR" sz="1000" dirty="0">
                <a:solidFill>
                  <a:schemeClr val="accent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</a:t>
            </a:r>
          </a:p>
          <a:p>
            <a:pPr eaLnBrk="1" latinLnBrk="1" hangingPunct="1">
              <a:lnSpc>
                <a:spcPct val="120000"/>
              </a:lnSpc>
              <a:defRPr/>
            </a:pPr>
            <a:endParaRPr lang="en-US" altLang="ko-KR" sz="1000" dirty="0">
              <a:solidFill>
                <a:schemeClr val="tx2">
                  <a:lumMod val="75000"/>
                  <a:lumOff val="25000"/>
                </a:schemeClr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  <a:p>
            <a:pPr marL="228598" indent="-228598" eaLnBrk="1" latinLnBrk="1" hangingPunct="1">
              <a:lnSpc>
                <a:spcPct val="120000"/>
              </a:lnSpc>
              <a:buAutoNum type="arabicPeriod"/>
              <a:defRPr/>
            </a:pP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검색 조건을 선택하고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검색하고자 하는 단어를 입력하여 검색합니다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</a:p>
          <a:p>
            <a:pPr marL="228598" indent="-228598" eaLnBrk="1" latinLnBrk="1" hangingPunct="1">
              <a:lnSpc>
                <a:spcPct val="120000"/>
              </a:lnSpc>
              <a:buAutoNum type="arabicPeriod"/>
              <a:defRPr/>
            </a:pP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검색 결과 입니다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</a:p>
          <a:p>
            <a:pPr marL="228598" indent="-228598" eaLnBrk="1" latinLnBrk="1" hangingPunct="1">
              <a:lnSpc>
                <a:spcPct val="120000"/>
              </a:lnSpc>
              <a:buAutoNum type="arabicPeriod"/>
              <a:defRPr/>
            </a:pP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클릭하여 용어 상세 카드로 이동하여 내용을 확인합니다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8C23F1E-9654-7BCB-4237-AD70C72E7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54" y="1715703"/>
            <a:ext cx="1911974" cy="42488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5547DF5-2EBE-F2BD-ED90-5AA22CABF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394" y="1715703"/>
            <a:ext cx="1911974" cy="42488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69F4724-2455-9815-F79E-C491555D48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035" y="1715766"/>
            <a:ext cx="1911974" cy="42488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Annotation">
            <a:extLst>
              <a:ext uri="{FF2B5EF4-FFF2-40B4-BE49-F238E27FC236}">
                <a16:creationId xmlns:a16="http://schemas.microsoft.com/office/drawing/2014/main" id="{EC8011B6-20B1-7584-AA5A-CA06E9E9B933}"/>
              </a:ext>
            </a:extLst>
          </p:cNvPr>
          <p:cNvSpPr/>
          <p:nvPr/>
        </p:nvSpPr>
        <p:spPr>
          <a:xfrm>
            <a:off x="410516" y="1827832"/>
            <a:ext cx="139091" cy="139091"/>
          </a:xfrm>
          <a:prstGeom prst="ellipse">
            <a:avLst/>
          </a:prstGeom>
          <a:solidFill>
            <a:srgbClr val="FFE9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accent6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</a:t>
            </a:r>
          </a:p>
        </p:txBody>
      </p:sp>
      <p:sp>
        <p:nvSpPr>
          <p:cNvPr id="14" name="Annotation">
            <a:extLst>
              <a:ext uri="{FF2B5EF4-FFF2-40B4-BE49-F238E27FC236}">
                <a16:creationId xmlns:a16="http://schemas.microsoft.com/office/drawing/2014/main" id="{31D7E328-7E7D-C9EA-19F1-37B3A29669C1}"/>
              </a:ext>
            </a:extLst>
          </p:cNvPr>
          <p:cNvSpPr/>
          <p:nvPr/>
        </p:nvSpPr>
        <p:spPr>
          <a:xfrm>
            <a:off x="2499725" y="1827832"/>
            <a:ext cx="139091" cy="139091"/>
          </a:xfrm>
          <a:prstGeom prst="ellipse">
            <a:avLst/>
          </a:prstGeom>
          <a:solidFill>
            <a:srgbClr val="FFE9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accent6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2</a:t>
            </a:r>
          </a:p>
        </p:txBody>
      </p:sp>
      <p:sp>
        <p:nvSpPr>
          <p:cNvPr id="15" name="Annotation">
            <a:extLst>
              <a:ext uri="{FF2B5EF4-FFF2-40B4-BE49-F238E27FC236}">
                <a16:creationId xmlns:a16="http://schemas.microsoft.com/office/drawing/2014/main" id="{092A4CCC-3533-6E71-EC5C-5D3BDB3275D0}"/>
              </a:ext>
            </a:extLst>
          </p:cNvPr>
          <p:cNvSpPr/>
          <p:nvPr/>
        </p:nvSpPr>
        <p:spPr>
          <a:xfrm>
            <a:off x="4461735" y="1827832"/>
            <a:ext cx="139091" cy="139091"/>
          </a:xfrm>
          <a:prstGeom prst="ellipse">
            <a:avLst/>
          </a:prstGeom>
          <a:solidFill>
            <a:srgbClr val="FFE9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accent6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15673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그림 39">
            <a:extLst>
              <a:ext uri="{FF2B5EF4-FFF2-40B4-BE49-F238E27FC236}">
                <a16:creationId xmlns:a16="http://schemas.microsoft.com/office/drawing/2014/main" id="{70DFD018-319A-328D-33BA-5D371A3F0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63" y="1921289"/>
            <a:ext cx="1754165" cy="3898144"/>
          </a:xfrm>
          <a:prstGeom prst="rect">
            <a:avLst/>
          </a:prstGeom>
          <a:solidFill>
            <a:srgbClr val="FFE999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23" name="내용 개체 틀 1">
            <a:extLst>
              <a:ext uri="{FF2B5EF4-FFF2-40B4-BE49-F238E27FC236}">
                <a16:creationId xmlns:a16="http://schemas.microsoft.com/office/drawing/2014/main" id="{4DFE8B52-BF79-B679-7995-FE9242FDC343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476251" y="416496"/>
            <a:ext cx="6048375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ko-KR" altLang="en-US" dirty="0"/>
              <a:t>사용자 매뉴얼</a:t>
            </a:r>
            <a:r>
              <a:rPr lang="en-US" altLang="ko-KR" dirty="0"/>
              <a:t>-</a:t>
            </a:r>
            <a:r>
              <a:rPr lang="ko-KR" altLang="en-US" dirty="0"/>
              <a:t>학생용</a:t>
            </a:r>
          </a:p>
        </p:txBody>
      </p:sp>
      <p:sp>
        <p:nvSpPr>
          <p:cNvPr id="5124" name="내용 개체 틀 2">
            <a:extLst>
              <a:ext uri="{FF2B5EF4-FFF2-40B4-BE49-F238E27FC236}">
                <a16:creationId xmlns:a16="http://schemas.microsoft.com/office/drawing/2014/main" id="{16A0D31C-D4C4-5C45-2B28-AF0608316EE9}"/>
              </a:ext>
            </a:extLst>
          </p:cNvPr>
          <p:cNvSpPr>
            <a:spLocks noGrp="1" noChangeArrowheads="1"/>
          </p:cNvSpPr>
          <p:nvPr>
            <p:ph sz="quarter" idx="11"/>
          </p:nvPr>
        </p:nvSpPr>
        <p:spPr bwMode="auto">
          <a:xfrm>
            <a:off x="549275" y="783208"/>
            <a:ext cx="5975350" cy="35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dirty="0"/>
              <a:t>7)</a:t>
            </a:r>
            <a:r>
              <a:rPr lang="ko-KR" altLang="en-US" dirty="0"/>
              <a:t> 보관함</a:t>
            </a: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833A2ACC-85BF-725C-AEE8-7CA99BE6D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82" y="6751960"/>
            <a:ext cx="6034806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1"/>
          <a:lstStyle/>
          <a:p>
            <a:pPr eaLnBrk="1" latinLnBrk="1" hangingPunct="1">
              <a:lnSpc>
                <a:spcPct val="120000"/>
              </a:lnSpc>
              <a:defRPr/>
            </a:pPr>
            <a:r>
              <a:rPr lang="ko-KR" altLang="en-US" sz="1000" dirty="0">
                <a:solidFill>
                  <a:schemeClr val="accent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보관함 화면입니다</a:t>
            </a:r>
            <a:r>
              <a:rPr lang="en-US" altLang="ko-KR" sz="1000" dirty="0">
                <a:solidFill>
                  <a:schemeClr val="accent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</a:t>
            </a:r>
          </a:p>
          <a:p>
            <a:pPr eaLnBrk="1" latinLnBrk="1" hangingPunct="1">
              <a:lnSpc>
                <a:spcPct val="120000"/>
              </a:lnSpc>
              <a:defRPr/>
            </a:pPr>
            <a:endParaRPr lang="en-US" altLang="ko-KR" sz="1000" dirty="0">
              <a:solidFill>
                <a:schemeClr val="tx2">
                  <a:lumMod val="75000"/>
                  <a:lumOff val="25000"/>
                </a:schemeClr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  <a:p>
            <a:pPr marL="228598" indent="-228598" eaLnBrk="1" latinLnBrk="1" hangingPunct="1">
              <a:lnSpc>
                <a:spcPct val="120000"/>
              </a:lnSpc>
              <a:buAutoNum type="arabicPeriod"/>
              <a:defRPr/>
            </a:pP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[</a:t>
            </a:r>
            <a:r>
              <a:rPr lang="ko-KR" altLang="en-US" sz="1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보관함만들기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]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를 클릭하여 새로운 보관함 폴더를 생성합니다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[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편집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]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을 클릭하여 보관함 위치를 이동하며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왼쪽으로 </a:t>
            </a:r>
            <a:r>
              <a:rPr lang="ko-KR" altLang="en-US" sz="1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슬라이딩하면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선택된 보관함을 삭제하거나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이름을 수정할 수 있습니다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</a:p>
          <a:p>
            <a:pPr marL="228598" indent="-228598" eaLnBrk="1" latinLnBrk="1" hangingPunct="1">
              <a:lnSpc>
                <a:spcPct val="120000"/>
              </a:lnSpc>
              <a:buAutoNum type="arabicPeriod"/>
              <a:defRPr/>
            </a:pP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용어카드나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용어상세페이지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오답 리스트 등에서  </a:t>
            </a:r>
            <a:r>
              <a:rPr lang="ko-KR" altLang="en-US" sz="1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즐겨찾기아이콘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(           )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을 클릭하여 보관함에 용어를 즐겨찾기 할 수 있습니다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 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즐겨찾기 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on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상태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(       ) 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의 아이콘을 클릭하면 </a:t>
            </a:r>
            <a:r>
              <a:rPr lang="ko-KR" altLang="en-US" sz="1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즐겨찾기한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보관함 용어가 보관함에서 삭제됩니다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</a:p>
          <a:p>
            <a:pPr marL="228598" indent="-228598" eaLnBrk="1" latinLnBrk="1" hangingPunct="1">
              <a:lnSpc>
                <a:spcPct val="120000"/>
              </a:lnSpc>
              <a:buAutoNum type="arabicPeriod"/>
              <a:defRPr/>
            </a:pP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보관함에 담은 용어 목록입니다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클릭하여 상세 내용을 확인합니다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BC9C340-4E08-2202-0FF3-EE6CD204D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31" y="1948569"/>
            <a:ext cx="1728192" cy="3840428"/>
          </a:xfrm>
          <a:prstGeom prst="rect">
            <a:avLst/>
          </a:prstGeom>
          <a:solidFill>
            <a:srgbClr val="FFE999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9DE7932-7014-6037-8B35-A5B3350EE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84" y="1642422"/>
            <a:ext cx="972242" cy="216053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83AFFEC-B24C-EF49-E023-4ADCD0E571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84" y="4021717"/>
            <a:ext cx="972242" cy="216053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Annotation">
            <a:extLst>
              <a:ext uri="{FF2B5EF4-FFF2-40B4-BE49-F238E27FC236}">
                <a16:creationId xmlns:a16="http://schemas.microsoft.com/office/drawing/2014/main" id="{EC8011B6-20B1-7584-AA5A-CA06E9E9B933}"/>
              </a:ext>
            </a:extLst>
          </p:cNvPr>
          <p:cNvSpPr/>
          <p:nvPr/>
        </p:nvSpPr>
        <p:spPr>
          <a:xfrm>
            <a:off x="618576" y="1865931"/>
            <a:ext cx="139091" cy="139091"/>
          </a:xfrm>
          <a:prstGeom prst="ellipse">
            <a:avLst/>
          </a:prstGeom>
          <a:solidFill>
            <a:srgbClr val="FFE9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accent6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</a:t>
            </a:r>
          </a:p>
        </p:txBody>
      </p:sp>
      <p:sp>
        <p:nvSpPr>
          <p:cNvPr id="19" name="Annotation">
            <a:extLst>
              <a:ext uri="{FF2B5EF4-FFF2-40B4-BE49-F238E27FC236}">
                <a16:creationId xmlns:a16="http://schemas.microsoft.com/office/drawing/2014/main" id="{EC8011B6-20B1-7584-AA5A-CA06E9E9B933}"/>
              </a:ext>
            </a:extLst>
          </p:cNvPr>
          <p:cNvSpPr/>
          <p:nvPr/>
        </p:nvSpPr>
        <p:spPr>
          <a:xfrm>
            <a:off x="2826056" y="1911652"/>
            <a:ext cx="139091" cy="139091"/>
          </a:xfrm>
          <a:prstGeom prst="ellipse">
            <a:avLst/>
          </a:prstGeom>
          <a:solidFill>
            <a:srgbClr val="FFE9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accent6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2</a:t>
            </a:r>
          </a:p>
        </p:txBody>
      </p:sp>
      <p:sp>
        <p:nvSpPr>
          <p:cNvPr id="20" name="Annotation">
            <a:extLst>
              <a:ext uri="{FF2B5EF4-FFF2-40B4-BE49-F238E27FC236}">
                <a16:creationId xmlns:a16="http://schemas.microsoft.com/office/drawing/2014/main" id="{EC8011B6-20B1-7584-AA5A-CA06E9E9B933}"/>
              </a:ext>
            </a:extLst>
          </p:cNvPr>
          <p:cNvSpPr/>
          <p:nvPr/>
        </p:nvSpPr>
        <p:spPr>
          <a:xfrm>
            <a:off x="5005376" y="1705912"/>
            <a:ext cx="139091" cy="139091"/>
          </a:xfrm>
          <a:prstGeom prst="ellipse">
            <a:avLst/>
          </a:prstGeom>
          <a:solidFill>
            <a:srgbClr val="FFE9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accent6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3</a:t>
            </a:r>
          </a:p>
        </p:txBody>
      </p:sp>
      <p:sp>
        <p:nvSpPr>
          <p:cNvPr id="22" name="Annotation">
            <a:extLst>
              <a:ext uri="{FF2B5EF4-FFF2-40B4-BE49-F238E27FC236}">
                <a16:creationId xmlns:a16="http://schemas.microsoft.com/office/drawing/2014/main" id="{EC8011B6-20B1-7584-AA5A-CA06E9E9B933}"/>
              </a:ext>
            </a:extLst>
          </p:cNvPr>
          <p:cNvSpPr/>
          <p:nvPr/>
        </p:nvSpPr>
        <p:spPr>
          <a:xfrm>
            <a:off x="4982516" y="4327192"/>
            <a:ext cx="139091" cy="139091"/>
          </a:xfrm>
          <a:prstGeom prst="ellipse">
            <a:avLst/>
          </a:prstGeom>
          <a:solidFill>
            <a:srgbClr val="FFE9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accent6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4</a:t>
            </a: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765413F5-E7DF-B045-4B88-EA39A7888D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0227" y="7522558"/>
            <a:ext cx="144016" cy="19484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5A32D7FE-C350-BB6D-CE4D-04625F39B8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2896" y="7717403"/>
            <a:ext cx="119409" cy="16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56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내용 개체 틀 1">
            <a:extLst>
              <a:ext uri="{FF2B5EF4-FFF2-40B4-BE49-F238E27FC236}">
                <a16:creationId xmlns:a16="http://schemas.microsoft.com/office/drawing/2014/main" id="{4DFE8B52-BF79-B679-7995-FE9242FDC343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476251" y="416496"/>
            <a:ext cx="6048375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ko-KR" altLang="en-US" dirty="0"/>
              <a:t>사용자 매뉴얼</a:t>
            </a:r>
            <a:r>
              <a:rPr lang="en-US" altLang="ko-KR" dirty="0"/>
              <a:t>-</a:t>
            </a:r>
            <a:r>
              <a:rPr lang="ko-KR" altLang="en-US" dirty="0"/>
              <a:t>학생용</a:t>
            </a:r>
          </a:p>
        </p:txBody>
      </p:sp>
      <p:sp>
        <p:nvSpPr>
          <p:cNvPr id="5124" name="내용 개체 틀 2">
            <a:extLst>
              <a:ext uri="{FF2B5EF4-FFF2-40B4-BE49-F238E27FC236}">
                <a16:creationId xmlns:a16="http://schemas.microsoft.com/office/drawing/2014/main" id="{16A0D31C-D4C4-5C45-2B28-AF0608316EE9}"/>
              </a:ext>
            </a:extLst>
          </p:cNvPr>
          <p:cNvSpPr>
            <a:spLocks noGrp="1" noChangeArrowheads="1"/>
          </p:cNvSpPr>
          <p:nvPr>
            <p:ph sz="quarter" idx="11"/>
          </p:nvPr>
        </p:nvSpPr>
        <p:spPr bwMode="auto">
          <a:xfrm>
            <a:off x="549275" y="783208"/>
            <a:ext cx="5975350" cy="35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dirty="0"/>
              <a:t>8)</a:t>
            </a:r>
            <a:r>
              <a:rPr lang="ko-KR" altLang="en-US" dirty="0"/>
              <a:t> </a:t>
            </a:r>
            <a:r>
              <a:rPr lang="ko-KR" altLang="en-US" dirty="0" err="1"/>
              <a:t>시험응시</a:t>
            </a:r>
            <a:endParaRPr lang="ko-KR" altLang="en-US" dirty="0"/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833A2ACC-85BF-725C-AEE8-7CA99BE6D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82" y="6700426"/>
            <a:ext cx="619311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1"/>
          <a:lstStyle/>
          <a:p>
            <a:pPr eaLnBrk="1" latinLnBrk="1" hangingPunct="1">
              <a:lnSpc>
                <a:spcPct val="120000"/>
              </a:lnSpc>
              <a:defRPr/>
            </a:pPr>
            <a:r>
              <a:rPr lang="ko-KR" altLang="en-US" sz="1000" dirty="0">
                <a:solidFill>
                  <a:schemeClr val="accent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시험 응시 안내입니다</a:t>
            </a:r>
            <a:r>
              <a:rPr lang="en-US" altLang="ko-KR" sz="1000" dirty="0">
                <a:solidFill>
                  <a:schemeClr val="accent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</a:t>
            </a:r>
          </a:p>
          <a:p>
            <a:pPr eaLnBrk="1" latinLnBrk="1" hangingPunct="1">
              <a:lnSpc>
                <a:spcPct val="120000"/>
              </a:lnSpc>
              <a:defRPr/>
            </a:pPr>
            <a:endParaRPr lang="en-US" altLang="ko-KR" sz="1000" dirty="0">
              <a:solidFill>
                <a:schemeClr val="tx2">
                  <a:lumMod val="75000"/>
                  <a:lumOff val="25000"/>
                </a:schemeClr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  <a:p>
            <a:pPr marL="228598" indent="-228598" eaLnBrk="1" latinLnBrk="1" hangingPunct="1">
              <a:lnSpc>
                <a:spcPct val="120000"/>
              </a:lnSpc>
              <a:buAutoNum type="arabicPeriod"/>
              <a:defRPr/>
            </a:pP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시험 응시 기간동안 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‘</a:t>
            </a:r>
            <a:r>
              <a:rPr lang="ko-KR" altLang="en-US" sz="1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홈화면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’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에 시험 아이콘이 생성됩니다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</a:p>
          <a:p>
            <a:pPr marL="228598" indent="-228598" eaLnBrk="1" latinLnBrk="1" hangingPunct="1">
              <a:lnSpc>
                <a:spcPct val="120000"/>
              </a:lnSpc>
              <a:buAutoNum type="arabicPeriod"/>
              <a:defRPr/>
            </a:pP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클릭하여 응시해야 할 시험 정보를 확인하고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, 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시험에 응시합니다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 </a:t>
            </a:r>
          </a:p>
          <a:p>
            <a:pPr marL="228598" indent="-228598" eaLnBrk="1" latinLnBrk="1" hangingPunct="1">
              <a:lnSpc>
                <a:spcPct val="120000"/>
              </a:lnSpc>
              <a:buAutoNum type="arabicPeriod"/>
              <a:defRPr/>
            </a:pP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메뉴아이콘을 클릭하여 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‘ [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내성적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]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&gt; [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시험성적확인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]’ 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페이지로 이동하면 성적 그래프와 </a:t>
            </a:r>
            <a:r>
              <a:rPr lang="ko-KR" altLang="en-US" sz="1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회차별</a:t>
            </a: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시험 결과를 확인 할 수 있습니다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FEE49D2-5CAD-5872-D88D-ADDF6F260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1" y="1849992"/>
            <a:ext cx="1784446" cy="39654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4115047-4888-3D17-9B1B-7D25958F1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312" y="1857583"/>
            <a:ext cx="1784446" cy="39654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6601669-D8EA-5EA5-F54D-F6FD322F1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02" y="1859392"/>
            <a:ext cx="1780217" cy="39560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Annotation">
            <a:extLst>
              <a:ext uri="{FF2B5EF4-FFF2-40B4-BE49-F238E27FC236}">
                <a16:creationId xmlns:a16="http://schemas.microsoft.com/office/drawing/2014/main" id="{157BC959-E168-02B3-F088-461ABD2EABD0}"/>
              </a:ext>
            </a:extLst>
          </p:cNvPr>
          <p:cNvSpPr/>
          <p:nvPr/>
        </p:nvSpPr>
        <p:spPr>
          <a:xfrm>
            <a:off x="1916834" y="4736978"/>
            <a:ext cx="139091" cy="139091"/>
          </a:xfrm>
          <a:prstGeom prst="ellipse">
            <a:avLst/>
          </a:prstGeom>
          <a:solidFill>
            <a:srgbClr val="FFE9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accent6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</a:t>
            </a:r>
          </a:p>
        </p:txBody>
      </p:sp>
      <p:sp>
        <p:nvSpPr>
          <p:cNvPr id="10" name="Annotation">
            <a:extLst>
              <a:ext uri="{FF2B5EF4-FFF2-40B4-BE49-F238E27FC236}">
                <a16:creationId xmlns:a16="http://schemas.microsoft.com/office/drawing/2014/main" id="{5A0EDF55-0B62-17D1-2209-70A8B084A6A4}"/>
              </a:ext>
            </a:extLst>
          </p:cNvPr>
          <p:cNvSpPr/>
          <p:nvPr/>
        </p:nvSpPr>
        <p:spPr>
          <a:xfrm>
            <a:off x="2564906" y="2936778"/>
            <a:ext cx="139091" cy="139091"/>
          </a:xfrm>
          <a:prstGeom prst="ellipse">
            <a:avLst/>
          </a:prstGeom>
          <a:solidFill>
            <a:srgbClr val="FFE9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accent6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2</a:t>
            </a:r>
          </a:p>
        </p:txBody>
      </p:sp>
      <p:sp>
        <p:nvSpPr>
          <p:cNvPr id="11" name="Annotation">
            <a:extLst>
              <a:ext uri="{FF2B5EF4-FFF2-40B4-BE49-F238E27FC236}">
                <a16:creationId xmlns:a16="http://schemas.microsoft.com/office/drawing/2014/main" id="{DFFA6145-D8FE-D6EC-7D6D-2738B720AB85}"/>
              </a:ext>
            </a:extLst>
          </p:cNvPr>
          <p:cNvSpPr/>
          <p:nvPr/>
        </p:nvSpPr>
        <p:spPr>
          <a:xfrm>
            <a:off x="4400984" y="1568283"/>
            <a:ext cx="139091" cy="139091"/>
          </a:xfrm>
          <a:prstGeom prst="ellipse">
            <a:avLst/>
          </a:prstGeom>
          <a:solidFill>
            <a:srgbClr val="FFE999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accent6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22336589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/>
      <a:lstStyle>
        <a:defPPr algn="l">
          <a:lnSpc>
            <a:spcPct val="120000"/>
          </a:lnSpc>
          <a:defRPr sz="1000" dirty="0">
            <a:solidFill>
              <a:schemeClr val="accent2"/>
            </a:solidFill>
            <a:latin typeface="Pretendard Light" panose="02000403000000020004" pitchFamily="50" charset="-127"/>
            <a:ea typeface="Pretendard Light" panose="02000403000000020004" pitchFamily="50" charset="-127"/>
            <a:cs typeface="Pretendard Light" panose="02000403000000020004" pitchFamily="50" charset="-127"/>
          </a:defRPr>
        </a:defPPr>
      </a:lstStyle>
    </a:tx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7665</TotalTime>
  <Words>658</Words>
  <Application>Microsoft Office PowerPoint</Application>
  <PresentationFormat>A4 용지(210x297mm)</PresentationFormat>
  <Paragraphs>119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22" baseType="lpstr">
      <vt:lpstr>HY울릉도B</vt:lpstr>
      <vt:lpstr>Pretendard</vt:lpstr>
      <vt:lpstr>Pretendard Black</vt:lpstr>
      <vt:lpstr>Pretendard ExtraBold</vt:lpstr>
      <vt:lpstr>Pretendard Light</vt:lpstr>
      <vt:lpstr>Pretendard Medium</vt:lpstr>
      <vt:lpstr>Pretendard Variable Light</vt:lpstr>
      <vt:lpstr>굴림</vt:lpstr>
      <vt:lpstr>Arial</vt:lpstr>
      <vt:lpstr>Segoe UI</vt:lpstr>
      <vt:lpstr>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kimmijin</dc:creator>
  <cp:lastModifiedBy>은정 전</cp:lastModifiedBy>
  <cp:revision>832</cp:revision>
  <cp:lastPrinted>2024-01-25T02:44:35Z</cp:lastPrinted>
  <dcterms:created xsi:type="dcterms:W3CDTF">2009-08-18T06:37:49Z</dcterms:created>
  <dcterms:modified xsi:type="dcterms:W3CDTF">2024-04-02T06:39:16Z</dcterms:modified>
</cp:coreProperties>
</file>